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3"/>
  </p:notesMasterIdLst>
  <p:sldIdLst>
    <p:sldId id="309" r:id="rId5"/>
    <p:sldId id="291" r:id="rId6"/>
    <p:sldId id="348" r:id="rId7"/>
    <p:sldId id="313" r:id="rId8"/>
    <p:sldId id="349" r:id="rId9"/>
    <p:sldId id="290" r:id="rId10"/>
    <p:sldId id="306" r:id="rId11"/>
    <p:sldId id="351" r:id="rId12"/>
    <p:sldId id="358" r:id="rId13"/>
    <p:sldId id="287" r:id="rId14"/>
    <p:sldId id="314" r:id="rId15"/>
    <p:sldId id="289" r:id="rId16"/>
    <p:sldId id="352" r:id="rId17"/>
    <p:sldId id="359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50" r:id="rId36"/>
    <p:sldId id="357" r:id="rId37"/>
    <p:sldId id="365" r:id="rId38"/>
    <p:sldId id="317" r:id="rId39"/>
    <p:sldId id="318" r:id="rId40"/>
    <p:sldId id="353" r:id="rId41"/>
    <p:sldId id="360" r:id="rId42"/>
    <p:sldId id="292" r:id="rId43"/>
    <p:sldId id="343" r:id="rId44"/>
    <p:sldId id="271" r:id="rId45"/>
    <p:sldId id="362" r:id="rId46"/>
    <p:sldId id="296" r:id="rId47"/>
    <p:sldId id="339" r:id="rId48"/>
    <p:sldId id="340" r:id="rId49"/>
    <p:sldId id="300" r:id="rId50"/>
    <p:sldId id="326" r:id="rId51"/>
    <p:sldId id="327" r:id="rId52"/>
    <p:sldId id="329" r:id="rId53"/>
    <p:sldId id="330" r:id="rId54"/>
    <p:sldId id="331" r:id="rId55"/>
    <p:sldId id="332" r:id="rId56"/>
    <p:sldId id="325" r:id="rId57"/>
    <p:sldId id="354" r:id="rId58"/>
    <p:sldId id="361" r:id="rId59"/>
    <p:sldId id="333" r:id="rId60"/>
    <p:sldId id="344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66" r:id="rId7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B376D6-A912-C373-1160-8744D990ADBA}" name="APanna Makó" initials="AM" userId="78eb09dc573a14f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CA"/>
    <a:srgbClr val="F5892C"/>
    <a:srgbClr val="D20036"/>
    <a:srgbClr val="015B56"/>
    <a:srgbClr val="F5D02C"/>
    <a:srgbClr val="C2BDB8"/>
    <a:srgbClr val="0D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BAD4B-71CF-47E3-98EE-756FA7F35B34}" v="381" dt="2024-02-13T08:21:12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Muranen" userId="6e275375-9272-42ba-bff7-b43fb8e9ea77" providerId="ADAL" clId="{2D3BAD4B-71CF-47E3-98EE-756FA7F35B34}"/>
    <pc:docChg chg="undo custSel modSld">
      <pc:chgData name="Viviana Muranen" userId="6e275375-9272-42ba-bff7-b43fb8e9ea77" providerId="ADAL" clId="{2D3BAD4B-71CF-47E3-98EE-756FA7F35B34}" dt="2024-02-13T08:35:24.416" v="718" actId="1076"/>
      <pc:docMkLst>
        <pc:docMk/>
      </pc:docMkLst>
      <pc:sldChg chg="modSp mod">
        <pc:chgData name="Viviana Muranen" userId="6e275375-9272-42ba-bff7-b43fb8e9ea77" providerId="ADAL" clId="{2D3BAD4B-71CF-47E3-98EE-756FA7F35B34}" dt="2024-02-13T08:20:13.472" v="558" actId="1076"/>
        <pc:sldMkLst>
          <pc:docMk/>
          <pc:sldMk cId="2590411949" sldId="271"/>
        </pc:sldMkLst>
        <pc:spChg chg="mod">
          <ac:chgData name="Viviana Muranen" userId="6e275375-9272-42ba-bff7-b43fb8e9ea77" providerId="ADAL" clId="{2D3BAD4B-71CF-47E3-98EE-756FA7F35B34}" dt="2024-02-13T08:20:13.472" v="558" actId="1076"/>
          <ac:spMkLst>
            <pc:docMk/>
            <pc:sldMk cId="2590411949" sldId="271"/>
            <ac:spMk id="7" creationId="{70C1ECB8-6AB9-46D2-3E50-6B20C942EDC7}"/>
          </ac:spMkLst>
        </pc:spChg>
      </pc:sldChg>
      <pc:sldChg chg="modSp mod">
        <pc:chgData name="Viviana Muranen" userId="6e275375-9272-42ba-bff7-b43fb8e9ea77" providerId="ADAL" clId="{2D3BAD4B-71CF-47E3-98EE-756FA7F35B34}" dt="2024-02-13T08:10:19.243" v="435" actId="14100"/>
        <pc:sldMkLst>
          <pc:docMk/>
          <pc:sldMk cId="2351953392" sldId="287"/>
        </pc:sldMkLst>
        <pc:spChg chg="mod">
          <ac:chgData name="Viviana Muranen" userId="6e275375-9272-42ba-bff7-b43fb8e9ea77" providerId="ADAL" clId="{2D3BAD4B-71CF-47E3-98EE-756FA7F35B34}" dt="2024-02-13T08:10:13.488" v="433" actId="1076"/>
          <ac:spMkLst>
            <pc:docMk/>
            <pc:sldMk cId="2351953392" sldId="287"/>
            <ac:spMk id="11" creationId="{D755A7A3-4C24-0491-4307-5F0998857D91}"/>
          </ac:spMkLst>
        </pc:spChg>
        <pc:picChg chg="mod">
          <ac:chgData name="Viviana Muranen" userId="6e275375-9272-42ba-bff7-b43fb8e9ea77" providerId="ADAL" clId="{2D3BAD4B-71CF-47E3-98EE-756FA7F35B34}" dt="2024-02-13T08:10:19.243" v="435" actId="14100"/>
          <ac:picMkLst>
            <pc:docMk/>
            <pc:sldMk cId="2351953392" sldId="287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2D3BAD4B-71CF-47E3-98EE-756FA7F35B34}" dt="2024-02-13T08:10:55.448" v="445" actId="1076"/>
        <pc:sldMkLst>
          <pc:docMk/>
          <pc:sldMk cId="3033883909" sldId="289"/>
        </pc:sldMkLst>
        <pc:spChg chg="mod">
          <ac:chgData name="Viviana Muranen" userId="6e275375-9272-42ba-bff7-b43fb8e9ea77" providerId="ADAL" clId="{2D3BAD4B-71CF-47E3-98EE-756FA7F35B34}" dt="2024-02-13T08:10:55.448" v="445" actId="1076"/>
          <ac:spMkLst>
            <pc:docMk/>
            <pc:sldMk cId="3033883909" sldId="289"/>
            <ac:spMk id="9" creationId="{9335ABD5-2044-DAEA-2E6B-2E3CEEC97B99}"/>
          </ac:spMkLst>
        </pc:spChg>
        <pc:picChg chg="mod">
          <ac:chgData name="Viviana Muranen" userId="6e275375-9272-42ba-bff7-b43fb8e9ea77" providerId="ADAL" clId="{2D3BAD4B-71CF-47E3-98EE-756FA7F35B34}" dt="2024-02-09T06:50:33.330" v="28" actId="14100"/>
          <ac:picMkLst>
            <pc:docMk/>
            <pc:sldMk cId="3033883909" sldId="289"/>
            <ac:picMk id="8" creationId="{01B5DDDC-FF7D-2AB0-93E6-5952B579532A}"/>
          </ac:picMkLst>
        </pc:picChg>
      </pc:sldChg>
      <pc:sldChg chg="modSp mod">
        <pc:chgData name="Viviana Muranen" userId="6e275375-9272-42ba-bff7-b43fb8e9ea77" providerId="ADAL" clId="{2D3BAD4B-71CF-47E3-98EE-756FA7F35B34}" dt="2024-02-13T08:09:29.371" v="422" actId="1076"/>
        <pc:sldMkLst>
          <pc:docMk/>
          <pc:sldMk cId="1941565916" sldId="290"/>
        </pc:sldMkLst>
        <pc:spChg chg="mod">
          <ac:chgData name="Viviana Muranen" userId="6e275375-9272-42ba-bff7-b43fb8e9ea77" providerId="ADAL" clId="{2D3BAD4B-71CF-47E3-98EE-756FA7F35B34}" dt="2024-02-13T08:09:29.371" v="422" actId="1076"/>
          <ac:spMkLst>
            <pc:docMk/>
            <pc:sldMk cId="1941565916" sldId="290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09:25.561" v="421" actId="14100"/>
          <ac:picMkLst>
            <pc:docMk/>
            <pc:sldMk cId="1941565916" sldId="2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9:37.486" v="554" actId="14100"/>
        <pc:sldMkLst>
          <pc:docMk/>
          <pc:sldMk cId="1519554761" sldId="292"/>
        </pc:sldMkLst>
        <pc:spChg chg="mod ord">
          <ac:chgData name="Viviana Muranen" userId="6e275375-9272-42ba-bff7-b43fb8e9ea77" providerId="ADAL" clId="{2D3BAD4B-71CF-47E3-98EE-756FA7F35B34}" dt="2024-02-13T08:19:34.594" v="553" actId="1076"/>
          <ac:spMkLst>
            <pc:docMk/>
            <pc:sldMk cId="1519554761" sldId="292"/>
            <ac:spMk id="9" creationId="{C5B35BA3-BD15-F646-6AFD-183BF974C86B}"/>
          </ac:spMkLst>
        </pc:spChg>
        <pc:spChg chg="mod">
          <ac:chgData name="Viviana Muranen" userId="6e275375-9272-42ba-bff7-b43fb8e9ea77" providerId="ADAL" clId="{2D3BAD4B-71CF-47E3-98EE-756FA7F35B34}" dt="2024-02-09T06:58:48.303" v="134" actId="113"/>
          <ac:spMkLst>
            <pc:docMk/>
            <pc:sldMk cId="1519554761" sldId="292"/>
            <ac:spMk id="11" creationId="{BC5E19FE-85A1-55D5-BB0F-1B1B46F40933}"/>
          </ac:spMkLst>
        </pc:spChg>
        <pc:spChg chg="mod">
          <ac:chgData name="Viviana Muranen" userId="6e275375-9272-42ba-bff7-b43fb8e9ea77" providerId="ADAL" clId="{2D3BAD4B-71CF-47E3-98EE-756FA7F35B34}" dt="2024-02-09T06:58:52.724" v="136" actId="14100"/>
          <ac:spMkLst>
            <pc:docMk/>
            <pc:sldMk cId="1519554761" sldId="292"/>
            <ac:spMk id="13" creationId="{A1D09012-0CD0-1ACC-DBB0-4A58751A7CF3}"/>
          </ac:spMkLst>
        </pc:spChg>
        <pc:spChg chg="mod">
          <ac:chgData name="Viviana Muranen" userId="6e275375-9272-42ba-bff7-b43fb8e9ea77" providerId="ADAL" clId="{2D3BAD4B-71CF-47E3-98EE-756FA7F35B34}" dt="2024-02-09T07:03:30.922" v="210" actId="1076"/>
          <ac:spMkLst>
            <pc:docMk/>
            <pc:sldMk cId="1519554761" sldId="292"/>
            <ac:spMk id="16" creationId="{6ECB70AE-8305-D94B-6E99-0F40901D12EC}"/>
          </ac:spMkLst>
        </pc:spChg>
        <pc:spChg chg="mod">
          <ac:chgData name="Viviana Muranen" userId="6e275375-9272-42ba-bff7-b43fb8e9ea77" providerId="ADAL" clId="{2D3BAD4B-71CF-47E3-98EE-756FA7F35B34}" dt="2024-02-09T07:03:34.078" v="211" actId="1076"/>
          <ac:spMkLst>
            <pc:docMk/>
            <pc:sldMk cId="1519554761" sldId="292"/>
            <ac:spMk id="17" creationId="{C1E0365D-771B-1AD1-4E1B-02DBE679F6A6}"/>
          </ac:spMkLst>
        </pc:spChg>
        <pc:spChg chg="mod">
          <ac:chgData name="Viviana Muranen" userId="6e275375-9272-42ba-bff7-b43fb8e9ea77" providerId="ADAL" clId="{2D3BAD4B-71CF-47E3-98EE-756FA7F35B34}" dt="2024-02-09T07:02:50.156" v="199" actId="1076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Viviana Muranen" userId="6e275375-9272-42ba-bff7-b43fb8e9ea77" providerId="ADAL" clId="{2D3BAD4B-71CF-47E3-98EE-756FA7F35B34}" dt="2024-02-09T07:02:55.292" v="200" actId="1076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Viviana Muranen" userId="6e275375-9272-42ba-bff7-b43fb8e9ea77" providerId="ADAL" clId="{2D3BAD4B-71CF-47E3-98EE-756FA7F35B34}" dt="2024-02-09T07:03:10.197" v="204" actId="1076"/>
          <ac:spMkLst>
            <pc:docMk/>
            <pc:sldMk cId="1519554761" sldId="292"/>
            <ac:spMk id="23" creationId="{CC561546-FF84-2C88-4B78-8231BBF26583}"/>
          </ac:spMkLst>
        </pc:spChg>
        <pc:spChg chg="mod">
          <ac:chgData name="Viviana Muranen" userId="6e275375-9272-42ba-bff7-b43fb8e9ea77" providerId="ADAL" clId="{2D3BAD4B-71CF-47E3-98EE-756FA7F35B34}" dt="2024-02-09T07:03:13.697" v="205" actId="1076"/>
          <ac:spMkLst>
            <pc:docMk/>
            <pc:sldMk cId="1519554761" sldId="292"/>
            <ac:spMk id="24" creationId="{BACFE56A-9214-FDD8-2EC9-FBF0976127C3}"/>
          </ac:spMkLst>
        </pc:spChg>
        <pc:spChg chg="mod">
          <ac:chgData name="Viviana Muranen" userId="6e275375-9272-42ba-bff7-b43fb8e9ea77" providerId="ADAL" clId="{2D3BAD4B-71CF-47E3-98EE-756FA7F35B34}" dt="2024-02-09T07:04:49.568" v="235" actId="1076"/>
          <ac:spMkLst>
            <pc:docMk/>
            <pc:sldMk cId="1519554761" sldId="292"/>
            <ac:spMk id="26" creationId="{6BE84140-68FA-40D8-83D6-72777CD54A5E}"/>
          </ac:spMkLst>
        </pc:spChg>
        <pc:spChg chg="mod">
          <ac:chgData name="Viviana Muranen" userId="6e275375-9272-42ba-bff7-b43fb8e9ea77" providerId="ADAL" clId="{2D3BAD4B-71CF-47E3-98EE-756FA7F35B34}" dt="2024-02-09T07:04:32.397" v="232" actId="1076"/>
          <ac:spMkLst>
            <pc:docMk/>
            <pc:sldMk cId="1519554761" sldId="292"/>
            <ac:spMk id="27" creationId="{350CFEAA-457C-2932-6626-737A9498940E}"/>
          </ac:spMkLst>
        </pc:spChg>
        <pc:spChg chg="mod">
          <ac:chgData name="Viviana Muranen" userId="6e275375-9272-42ba-bff7-b43fb8e9ea77" providerId="ADAL" clId="{2D3BAD4B-71CF-47E3-98EE-756FA7F35B34}" dt="2024-02-09T07:04:03.704" v="222" actId="1076"/>
          <ac:spMkLst>
            <pc:docMk/>
            <pc:sldMk cId="1519554761" sldId="292"/>
            <ac:spMk id="29" creationId="{CF5EFDB2-FC96-0E8D-D608-51B462A08B8B}"/>
          </ac:spMkLst>
        </pc:spChg>
        <pc:spChg chg="mod">
          <ac:chgData name="Viviana Muranen" userId="6e275375-9272-42ba-bff7-b43fb8e9ea77" providerId="ADAL" clId="{2D3BAD4B-71CF-47E3-98EE-756FA7F35B34}" dt="2024-02-09T07:03:59.636" v="221" actId="1076"/>
          <ac:spMkLst>
            <pc:docMk/>
            <pc:sldMk cId="1519554761" sldId="292"/>
            <ac:spMk id="30" creationId="{40195868-74B8-4008-FA24-0729B88448FD}"/>
          </ac:spMkLst>
        </pc:spChg>
        <pc:picChg chg="mod ord">
          <ac:chgData name="Viviana Muranen" userId="6e275375-9272-42ba-bff7-b43fb8e9ea77" providerId="ADAL" clId="{2D3BAD4B-71CF-47E3-98EE-756FA7F35B34}" dt="2024-02-13T08:19:37.486" v="554" actId="14100"/>
          <ac:picMkLst>
            <pc:docMk/>
            <pc:sldMk cId="1519554761" sldId="292"/>
            <ac:picMk id="8" creationId="{D6FA68C6-9B00-6CAC-30B6-29938A66B458}"/>
          </ac:picMkLst>
        </pc:picChg>
        <pc:picChg chg="mod">
          <ac:chgData name="Viviana Muranen" userId="6e275375-9272-42ba-bff7-b43fb8e9ea77" providerId="ADAL" clId="{2D3BAD4B-71CF-47E3-98EE-756FA7F35B34}" dt="2024-02-09T06:58:50.314" v="135" actId="14100"/>
          <ac:picMkLst>
            <pc:docMk/>
            <pc:sldMk cId="1519554761" sldId="292"/>
            <ac:picMk id="10" creationId="{DBB7FDFC-2825-E7A8-1E7B-6B7A4602FF2C}"/>
          </ac:picMkLst>
        </pc:picChg>
        <pc:picChg chg="mod">
          <ac:chgData name="Viviana Muranen" userId="6e275375-9272-42ba-bff7-b43fb8e9ea77" providerId="ADAL" clId="{2D3BAD4B-71CF-47E3-98EE-756FA7F35B34}" dt="2024-02-09T07:03:35.988" v="212" actId="14100"/>
          <ac:picMkLst>
            <pc:docMk/>
            <pc:sldMk cId="1519554761" sldId="292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2D3BAD4B-71CF-47E3-98EE-756FA7F35B34}" dt="2024-02-09T07:02:46.120" v="198" actId="1076"/>
          <ac:picMkLst>
            <pc:docMk/>
            <pc:sldMk cId="1519554761" sldId="292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2D3BAD4B-71CF-47E3-98EE-756FA7F35B34}" dt="2024-02-09T07:03:02.527" v="202" actId="14100"/>
          <ac:picMkLst>
            <pc:docMk/>
            <pc:sldMk cId="1519554761" sldId="292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2D3BAD4B-71CF-47E3-98EE-756FA7F35B34}" dt="2024-02-09T07:04:42.996" v="234" actId="1076"/>
          <ac:picMkLst>
            <pc:docMk/>
            <pc:sldMk cId="1519554761" sldId="292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2D3BAD4B-71CF-47E3-98EE-756FA7F35B34}" dt="2024-02-09T07:03:57.151" v="220" actId="1076"/>
          <ac:picMkLst>
            <pc:docMk/>
            <pc:sldMk cId="1519554761" sldId="292"/>
            <ac:picMk id="28" creationId="{4CFBE0B0-BE95-7347-7F30-29E7DB183E05}"/>
          </ac:picMkLst>
        </pc:picChg>
      </pc:sldChg>
      <pc:sldChg chg="modSp mod">
        <pc:chgData name="Viviana Muranen" userId="6e275375-9272-42ba-bff7-b43fb8e9ea77" providerId="ADAL" clId="{2D3BAD4B-71CF-47E3-98EE-756FA7F35B34}" dt="2024-02-13T08:21:26.368" v="580" actId="1076"/>
        <pc:sldMkLst>
          <pc:docMk/>
          <pc:sldMk cId="1323106200" sldId="296"/>
        </pc:sldMkLst>
        <pc:spChg chg="mod">
          <ac:chgData name="Viviana Muranen" userId="6e275375-9272-42ba-bff7-b43fb8e9ea77" providerId="ADAL" clId="{2D3BAD4B-71CF-47E3-98EE-756FA7F35B34}" dt="2024-02-13T08:21:26.368" v="580" actId="1076"/>
          <ac:spMkLst>
            <pc:docMk/>
            <pc:sldMk cId="1323106200" sldId="296"/>
            <ac:spMk id="6" creationId="{E7CB0C95-4ACA-414F-E9E3-0F8973000EB5}"/>
          </ac:spMkLst>
        </pc:spChg>
        <pc:picChg chg="mod">
          <ac:chgData name="Viviana Muranen" userId="6e275375-9272-42ba-bff7-b43fb8e9ea77" providerId="ADAL" clId="{2D3BAD4B-71CF-47E3-98EE-756FA7F35B34}" dt="2024-02-13T08:21:24.109" v="579" actId="1076"/>
          <ac:picMkLst>
            <pc:docMk/>
            <pc:sldMk cId="1323106200" sldId="296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2D3BAD4B-71CF-47E3-98EE-756FA7F35B34}" dt="2024-02-13T08:21:53.405" v="586" actId="1076"/>
        <pc:sldMkLst>
          <pc:docMk/>
          <pc:sldMk cId="2382122359" sldId="300"/>
        </pc:sldMkLst>
        <pc:spChg chg="mod">
          <ac:chgData name="Viviana Muranen" userId="6e275375-9272-42ba-bff7-b43fb8e9ea77" providerId="ADAL" clId="{2D3BAD4B-71CF-47E3-98EE-756FA7F35B34}" dt="2024-02-13T08:21:47.903" v="584" actId="1076"/>
          <ac:spMkLst>
            <pc:docMk/>
            <pc:sldMk cId="2382122359" sldId="300"/>
            <ac:spMk id="7" creationId="{C08DE3B4-DE08-C5E8-11A1-CFD9A7C8EB39}"/>
          </ac:spMkLst>
        </pc:spChg>
        <pc:picChg chg="mod">
          <ac:chgData name="Viviana Muranen" userId="6e275375-9272-42ba-bff7-b43fb8e9ea77" providerId="ADAL" clId="{2D3BAD4B-71CF-47E3-98EE-756FA7F35B34}" dt="2024-02-13T08:21:53.405" v="586" actId="1076"/>
          <ac:picMkLst>
            <pc:docMk/>
            <pc:sldMk cId="2382122359" sldId="300"/>
            <ac:picMk id="20" creationId="{1A9B61D7-2C95-FF5F-EE2B-18944179F11A}"/>
          </ac:picMkLst>
        </pc:picChg>
      </pc:sldChg>
      <pc:sldChg chg="modSp mod">
        <pc:chgData name="Viviana Muranen" userId="6e275375-9272-42ba-bff7-b43fb8e9ea77" providerId="ADAL" clId="{2D3BAD4B-71CF-47E3-98EE-756FA7F35B34}" dt="2024-02-13T08:09:46.403" v="426" actId="1076"/>
        <pc:sldMkLst>
          <pc:docMk/>
          <pc:sldMk cId="24899983" sldId="306"/>
        </pc:sldMkLst>
        <pc:spChg chg="mod">
          <ac:chgData name="Viviana Muranen" userId="6e275375-9272-42ba-bff7-b43fb8e9ea77" providerId="ADAL" clId="{2D3BAD4B-71CF-47E3-98EE-756FA7F35B34}" dt="2024-02-13T08:09:46.403" v="426" actId="1076"/>
          <ac:spMkLst>
            <pc:docMk/>
            <pc:sldMk cId="24899983" sldId="306"/>
            <ac:spMk id="12" creationId="{C6498E05-C5A7-3B50-9280-B15E7D53E9CE}"/>
          </ac:spMkLst>
        </pc:spChg>
        <pc:picChg chg="mod">
          <ac:chgData name="Viviana Muranen" userId="6e275375-9272-42ba-bff7-b43fb8e9ea77" providerId="ADAL" clId="{2D3BAD4B-71CF-47E3-98EE-756FA7F35B34}" dt="2024-02-13T08:09:43.151" v="425" actId="14100"/>
          <ac:picMkLst>
            <pc:docMk/>
            <pc:sldMk cId="24899983" sldId="306"/>
            <ac:picMk id="11" creationId="{6B2559CF-D16E-8675-918C-3A57A3A1F9C6}"/>
          </ac:picMkLst>
        </pc:picChg>
      </pc:sldChg>
      <pc:sldChg chg="modSp mod">
        <pc:chgData name="Viviana Muranen" userId="6e275375-9272-42ba-bff7-b43fb8e9ea77" providerId="ADAL" clId="{2D3BAD4B-71CF-47E3-98EE-756FA7F35B34}" dt="2024-02-13T08:35:24.416" v="718" actId="1076"/>
        <pc:sldMkLst>
          <pc:docMk/>
          <pc:sldMk cId="3368664291" sldId="309"/>
        </pc:sldMkLst>
        <pc:spChg chg="mod">
          <ac:chgData name="Viviana Muranen" userId="6e275375-9272-42ba-bff7-b43fb8e9ea77" providerId="ADAL" clId="{2D3BAD4B-71CF-47E3-98EE-756FA7F35B34}" dt="2024-02-13T08:35:24.416" v="718" actId="1076"/>
          <ac:spMkLst>
            <pc:docMk/>
            <pc:sldMk cId="3368664291" sldId="309"/>
            <ac:spMk id="8" creationId="{306E1301-BF7C-815B-C1DD-C4BE10756BF9}"/>
          </ac:spMkLst>
        </pc:spChg>
      </pc:sldChg>
      <pc:sldChg chg="modSp mod">
        <pc:chgData name="Viviana Muranen" userId="6e275375-9272-42ba-bff7-b43fb8e9ea77" providerId="ADAL" clId="{2D3BAD4B-71CF-47E3-98EE-756FA7F35B34}" dt="2024-02-13T08:08:44.071" v="414" actId="1076"/>
        <pc:sldMkLst>
          <pc:docMk/>
          <pc:sldMk cId="3930511998" sldId="313"/>
        </pc:sldMkLst>
        <pc:spChg chg="mod">
          <ac:chgData name="Viviana Muranen" userId="6e275375-9272-42ba-bff7-b43fb8e9ea77" providerId="ADAL" clId="{2D3BAD4B-71CF-47E3-98EE-756FA7F35B34}" dt="2024-02-13T08:08:44.071" v="414" actId="1076"/>
          <ac:spMkLst>
            <pc:docMk/>
            <pc:sldMk cId="3930511998" sldId="313"/>
            <ac:spMk id="12" creationId="{A0A1B03A-6B64-F6A1-923A-B57066EB6C9D}"/>
          </ac:spMkLst>
        </pc:spChg>
        <pc:picChg chg="mod">
          <ac:chgData name="Viviana Muranen" userId="6e275375-9272-42ba-bff7-b43fb8e9ea77" providerId="ADAL" clId="{2D3BAD4B-71CF-47E3-98EE-756FA7F35B34}" dt="2024-02-13T07:44:36.458" v="391" actId="1076"/>
          <ac:picMkLst>
            <pc:docMk/>
            <pc:sldMk cId="3930511998" sldId="313"/>
            <ac:picMk id="4" creationId="{C74BE6C1-A1C0-8E4D-7FE8-9D77865C2C86}"/>
          </ac:picMkLst>
        </pc:picChg>
        <pc:picChg chg="mod">
          <ac:chgData name="Viviana Muranen" userId="6e275375-9272-42ba-bff7-b43fb8e9ea77" providerId="ADAL" clId="{2D3BAD4B-71CF-47E3-98EE-756FA7F35B34}" dt="2024-02-13T08:08:41.895" v="413" actId="14100"/>
          <ac:picMkLst>
            <pc:docMk/>
            <pc:sldMk cId="3930511998" sldId="313"/>
            <ac:picMk id="11" creationId="{6E0444C3-FA59-AFFF-2C20-49BD8B0A0509}"/>
          </ac:picMkLst>
        </pc:picChg>
      </pc:sldChg>
      <pc:sldChg chg="modSp mod">
        <pc:chgData name="Viviana Muranen" userId="6e275375-9272-42ba-bff7-b43fb8e9ea77" providerId="ADAL" clId="{2D3BAD4B-71CF-47E3-98EE-756FA7F35B34}" dt="2024-02-13T08:10:35.999" v="440" actId="14100"/>
        <pc:sldMkLst>
          <pc:docMk/>
          <pc:sldMk cId="2194117935" sldId="314"/>
        </pc:sldMkLst>
        <pc:spChg chg="mod">
          <ac:chgData name="Viviana Muranen" userId="6e275375-9272-42ba-bff7-b43fb8e9ea77" providerId="ADAL" clId="{2D3BAD4B-71CF-47E3-98EE-756FA7F35B34}" dt="2024-02-13T08:10:28.361" v="437" actId="1076"/>
          <ac:spMkLst>
            <pc:docMk/>
            <pc:sldMk cId="2194117935" sldId="314"/>
            <ac:spMk id="11" creationId="{D755A7A3-4C24-0491-4307-5F0998857D91}"/>
          </ac:spMkLst>
        </pc:spChg>
        <pc:picChg chg="mod">
          <ac:chgData name="Viviana Muranen" userId="6e275375-9272-42ba-bff7-b43fb8e9ea77" providerId="ADAL" clId="{2D3BAD4B-71CF-47E3-98EE-756FA7F35B34}" dt="2024-02-13T08:10:35.999" v="440" actId="14100"/>
          <ac:picMkLst>
            <pc:docMk/>
            <pc:sldMk cId="2194117935" sldId="314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2D3BAD4B-71CF-47E3-98EE-756FA7F35B34}" dt="2024-02-13T08:17:40.295" v="541" actId="1076"/>
        <pc:sldMkLst>
          <pc:docMk/>
          <pc:sldMk cId="3528781047" sldId="317"/>
        </pc:sldMkLst>
        <pc:spChg chg="mod">
          <ac:chgData name="Viviana Muranen" userId="6e275375-9272-42ba-bff7-b43fb8e9ea77" providerId="ADAL" clId="{2D3BAD4B-71CF-47E3-98EE-756FA7F35B34}" dt="2024-02-13T08:17:40.295" v="541" actId="1076"/>
          <ac:spMkLst>
            <pc:docMk/>
            <pc:sldMk cId="3528781047" sldId="317"/>
            <ac:spMk id="3" creationId="{0C303E6C-14BE-70BC-0AD1-065AD4C90BDF}"/>
          </ac:spMkLst>
        </pc:spChg>
        <pc:spChg chg="mod">
          <ac:chgData name="Viviana Muranen" userId="6e275375-9272-42ba-bff7-b43fb8e9ea77" providerId="ADAL" clId="{2D3BAD4B-71CF-47E3-98EE-756FA7F35B34}" dt="2024-02-09T06:57:40.353" v="116" actId="1076"/>
          <ac:spMkLst>
            <pc:docMk/>
            <pc:sldMk cId="3528781047" sldId="317"/>
            <ac:spMk id="14" creationId="{D88C6CEE-ABFF-C15B-702F-86B471500D70}"/>
          </ac:spMkLst>
        </pc:spChg>
        <pc:spChg chg="mod">
          <ac:chgData name="Viviana Muranen" userId="6e275375-9272-42ba-bff7-b43fb8e9ea77" providerId="ADAL" clId="{2D3BAD4B-71CF-47E3-98EE-756FA7F35B34}" dt="2024-02-09T06:57:46.826" v="118" actId="1076"/>
          <ac:spMkLst>
            <pc:docMk/>
            <pc:sldMk cId="3528781047" sldId="317"/>
            <ac:spMk id="16" creationId="{CFE78970-DB75-1A63-2A86-3C4EFEBE5508}"/>
          </ac:spMkLst>
        </pc:spChg>
        <pc:picChg chg="mod">
          <ac:chgData name="Viviana Muranen" userId="6e275375-9272-42ba-bff7-b43fb8e9ea77" providerId="ADAL" clId="{2D3BAD4B-71CF-47E3-98EE-756FA7F35B34}" dt="2024-02-13T08:17:35.405" v="540" actId="14100"/>
          <ac:picMkLst>
            <pc:docMk/>
            <pc:sldMk cId="3528781047" sldId="317"/>
            <ac:picMk id="2" creationId="{165F95DF-81C8-3812-8904-AF53B279E97C}"/>
          </ac:picMkLst>
        </pc:picChg>
        <pc:picChg chg="mod">
          <ac:chgData name="Viviana Muranen" userId="6e275375-9272-42ba-bff7-b43fb8e9ea77" providerId="ADAL" clId="{2D3BAD4B-71CF-47E3-98EE-756FA7F35B34}" dt="2024-02-09T06:57:35.256" v="115" actId="14100"/>
          <ac:picMkLst>
            <pc:docMk/>
            <pc:sldMk cId="3528781047" sldId="317"/>
            <ac:picMk id="7" creationId="{97903961-25AD-22FA-2BD7-2984A9C2CF08}"/>
          </ac:picMkLst>
        </pc:picChg>
        <pc:picChg chg="mod">
          <ac:chgData name="Viviana Muranen" userId="6e275375-9272-42ba-bff7-b43fb8e9ea77" providerId="ADAL" clId="{2D3BAD4B-71CF-47E3-98EE-756FA7F35B34}" dt="2024-02-09T06:57:43.043" v="117" actId="1076"/>
          <ac:picMkLst>
            <pc:docMk/>
            <pc:sldMk cId="3528781047" sldId="317"/>
            <ac:picMk id="13" creationId="{0396F5A4-43A2-E529-1CC2-5B64F1CF030B}"/>
          </ac:picMkLst>
        </pc:picChg>
      </pc:sldChg>
      <pc:sldChg chg="modSp mod">
        <pc:chgData name="Viviana Muranen" userId="6e275375-9272-42ba-bff7-b43fb8e9ea77" providerId="ADAL" clId="{2D3BAD4B-71CF-47E3-98EE-756FA7F35B34}" dt="2024-02-13T08:17:45.439" v="543" actId="27636"/>
        <pc:sldMkLst>
          <pc:docMk/>
          <pc:sldMk cId="2551263558" sldId="318"/>
        </pc:sldMkLst>
        <pc:spChg chg="mod">
          <ac:chgData name="Viviana Muranen" userId="6e275375-9272-42ba-bff7-b43fb8e9ea77" providerId="ADAL" clId="{2D3BAD4B-71CF-47E3-98EE-756FA7F35B34}" dt="2024-02-13T08:17:45.439" v="543" actId="27636"/>
          <ac:spMkLst>
            <pc:docMk/>
            <pc:sldMk cId="2551263558" sldId="318"/>
            <ac:spMk id="12" creationId="{A0A1B03A-6B64-F6A1-923A-B57066EB6C9D}"/>
          </ac:spMkLst>
        </pc:spChg>
        <pc:picChg chg="mod">
          <ac:chgData name="Viviana Muranen" userId="6e275375-9272-42ba-bff7-b43fb8e9ea77" providerId="ADAL" clId="{2D3BAD4B-71CF-47E3-98EE-756FA7F35B34}" dt="2024-02-09T06:58:01.193" v="121" actId="14100"/>
          <ac:picMkLst>
            <pc:docMk/>
            <pc:sldMk cId="2551263558" sldId="318"/>
            <ac:picMk id="2" creationId="{8A390566-A3C9-CCF9-572A-B9D6AAF76362}"/>
          </ac:picMkLst>
        </pc:picChg>
      </pc:sldChg>
      <pc:sldChg chg="modSp mod">
        <pc:chgData name="Viviana Muranen" userId="6e275375-9272-42ba-bff7-b43fb8e9ea77" providerId="ADAL" clId="{2D3BAD4B-71CF-47E3-98EE-756FA7F35B34}" dt="2024-02-13T08:23:24.895" v="611" actId="1076"/>
        <pc:sldMkLst>
          <pc:docMk/>
          <pc:sldMk cId="739614573" sldId="325"/>
        </pc:sldMkLst>
        <pc:spChg chg="mod">
          <ac:chgData name="Viviana Muranen" userId="6e275375-9272-42ba-bff7-b43fb8e9ea77" providerId="ADAL" clId="{2D3BAD4B-71CF-47E3-98EE-756FA7F35B34}" dt="2024-02-13T08:23:24.895" v="611" actId="1076"/>
          <ac:spMkLst>
            <pc:docMk/>
            <pc:sldMk cId="739614573" sldId="325"/>
            <ac:spMk id="2" creationId="{E16A2E3B-4DAA-B581-9FDB-1B22517CC998}"/>
          </ac:spMkLst>
        </pc:spChg>
        <pc:picChg chg="mod">
          <ac:chgData name="Viviana Muranen" userId="6e275375-9272-42ba-bff7-b43fb8e9ea77" providerId="ADAL" clId="{2D3BAD4B-71CF-47E3-98EE-756FA7F35B34}" dt="2024-02-13T08:23:19.475" v="609" actId="14100"/>
          <ac:picMkLst>
            <pc:docMk/>
            <pc:sldMk cId="739614573" sldId="325"/>
            <ac:picMk id="9" creationId="{ABA4BFCD-CC01-3CCB-B439-9F3B7CAE61C5}"/>
          </ac:picMkLst>
        </pc:picChg>
      </pc:sldChg>
      <pc:sldChg chg="modSp mod">
        <pc:chgData name="Viviana Muranen" userId="6e275375-9272-42ba-bff7-b43fb8e9ea77" providerId="ADAL" clId="{2D3BAD4B-71CF-47E3-98EE-756FA7F35B34}" dt="2024-02-13T08:22:12.579" v="591" actId="1076"/>
        <pc:sldMkLst>
          <pc:docMk/>
          <pc:sldMk cId="564837349" sldId="326"/>
        </pc:sldMkLst>
        <pc:spChg chg="mod">
          <ac:chgData name="Viviana Muranen" userId="6e275375-9272-42ba-bff7-b43fb8e9ea77" providerId="ADAL" clId="{2D3BAD4B-71CF-47E3-98EE-756FA7F35B34}" dt="2024-02-13T08:22:12.579" v="591" actId="1076"/>
          <ac:spMkLst>
            <pc:docMk/>
            <pc:sldMk cId="564837349" sldId="326"/>
            <ac:spMk id="7" creationId="{C08DE3B4-DE08-C5E8-11A1-CFD9A7C8EB39}"/>
          </ac:spMkLst>
        </pc:spChg>
        <pc:picChg chg="mod">
          <ac:chgData name="Viviana Muranen" userId="6e275375-9272-42ba-bff7-b43fb8e9ea77" providerId="ADAL" clId="{2D3BAD4B-71CF-47E3-98EE-756FA7F35B34}" dt="2024-02-13T08:22:09.795" v="590" actId="1076"/>
          <ac:picMkLst>
            <pc:docMk/>
            <pc:sldMk cId="564837349" sldId="326"/>
            <ac:picMk id="18" creationId="{D2587C91-5D97-24C7-4904-37C32C4FF01F}"/>
          </ac:picMkLst>
        </pc:picChg>
      </pc:sldChg>
      <pc:sldChg chg="modSp mod">
        <pc:chgData name="Viviana Muranen" userId="6e275375-9272-42ba-bff7-b43fb8e9ea77" providerId="ADAL" clId="{2D3BAD4B-71CF-47E3-98EE-756FA7F35B34}" dt="2024-02-13T08:22:25.450" v="595" actId="1076"/>
        <pc:sldMkLst>
          <pc:docMk/>
          <pc:sldMk cId="1100869730" sldId="327"/>
        </pc:sldMkLst>
        <pc:spChg chg="mod">
          <ac:chgData name="Viviana Muranen" userId="6e275375-9272-42ba-bff7-b43fb8e9ea77" providerId="ADAL" clId="{2D3BAD4B-71CF-47E3-98EE-756FA7F35B34}" dt="2024-02-13T08:22:25.450" v="595" actId="1076"/>
          <ac:spMkLst>
            <pc:docMk/>
            <pc:sldMk cId="1100869730" sldId="327"/>
            <ac:spMk id="7" creationId="{C08DE3B4-DE08-C5E8-11A1-CFD9A7C8EB39}"/>
          </ac:spMkLst>
        </pc:spChg>
        <pc:picChg chg="mod">
          <ac:chgData name="Viviana Muranen" userId="6e275375-9272-42ba-bff7-b43fb8e9ea77" providerId="ADAL" clId="{2D3BAD4B-71CF-47E3-98EE-756FA7F35B34}" dt="2024-02-13T08:22:23.382" v="594" actId="1076"/>
          <ac:picMkLst>
            <pc:docMk/>
            <pc:sldMk cId="1100869730" sldId="327"/>
            <ac:picMk id="21" creationId="{FD3AA486-7269-A30F-B9B0-9BF4E220C631}"/>
          </ac:picMkLst>
        </pc:picChg>
      </pc:sldChg>
      <pc:sldChg chg="modSp mod">
        <pc:chgData name="Viviana Muranen" userId="6e275375-9272-42ba-bff7-b43fb8e9ea77" providerId="ADAL" clId="{2D3BAD4B-71CF-47E3-98EE-756FA7F35B34}" dt="2024-02-13T08:22:36.978" v="598" actId="14100"/>
        <pc:sldMkLst>
          <pc:docMk/>
          <pc:sldMk cId="3348177197" sldId="329"/>
        </pc:sldMkLst>
        <pc:spChg chg="mod">
          <ac:chgData name="Viviana Muranen" userId="6e275375-9272-42ba-bff7-b43fb8e9ea77" providerId="ADAL" clId="{2D3BAD4B-71CF-47E3-98EE-756FA7F35B34}" dt="2024-02-13T08:22:35.230" v="597" actId="1076"/>
          <ac:spMkLst>
            <pc:docMk/>
            <pc:sldMk cId="3348177197" sldId="329"/>
            <ac:spMk id="3" creationId="{CECC571A-AF98-252F-9EE9-82B6896A59B8}"/>
          </ac:spMkLst>
        </pc:spChg>
        <pc:picChg chg="mod">
          <ac:chgData name="Viviana Muranen" userId="6e275375-9272-42ba-bff7-b43fb8e9ea77" providerId="ADAL" clId="{2D3BAD4B-71CF-47E3-98EE-756FA7F35B34}" dt="2024-02-13T08:22:36.978" v="598" actId="14100"/>
          <ac:picMkLst>
            <pc:docMk/>
            <pc:sldMk cId="3348177197" sldId="329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2D3BAD4B-71CF-47E3-98EE-756FA7F35B34}" dt="2024-02-13T08:22:42.806" v="599" actId="2711"/>
        <pc:sldMkLst>
          <pc:docMk/>
          <pc:sldMk cId="116604154" sldId="330"/>
        </pc:sldMkLst>
        <pc:spChg chg="mod">
          <ac:chgData name="Viviana Muranen" userId="6e275375-9272-42ba-bff7-b43fb8e9ea77" providerId="ADAL" clId="{2D3BAD4B-71CF-47E3-98EE-756FA7F35B34}" dt="2024-02-13T08:22:42.806" v="599" actId="2711"/>
          <ac:spMkLst>
            <pc:docMk/>
            <pc:sldMk cId="116604154" sldId="330"/>
            <ac:spMk id="3" creationId="{CECC571A-AF98-252F-9EE9-82B6896A59B8}"/>
          </ac:spMkLst>
        </pc:spChg>
      </pc:sldChg>
      <pc:sldChg chg="modSp mod">
        <pc:chgData name="Viviana Muranen" userId="6e275375-9272-42ba-bff7-b43fb8e9ea77" providerId="ADAL" clId="{2D3BAD4B-71CF-47E3-98EE-756FA7F35B34}" dt="2024-02-13T08:22:47.996" v="600" actId="2711"/>
        <pc:sldMkLst>
          <pc:docMk/>
          <pc:sldMk cId="522703216" sldId="331"/>
        </pc:sldMkLst>
        <pc:spChg chg="mod">
          <ac:chgData name="Viviana Muranen" userId="6e275375-9272-42ba-bff7-b43fb8e9ea77" providerId="ADAL" clId="{2D3BAD4B-71CF-47E3-98EE-756FA7F35B34}" dt="2024-02-13T08:22:47.996" v="600" actId="2711"/>
          <ac:spMkLst>
            <pc:docMk/>
            <pc:sldMk cId="522703216" sldId="331"/>
            <ac:spMk id="3" creationId="{CECC571A-AF98-252F-9EE9-82B6896A59B8}"/>
          </ac:spMkLst>
        </pc:spChg>
      </pc:sldChg>
      <pc:sldChg chg="modSp mod">
        <pc:chgData name="Viviana Muranen" userId="6e275375-9272-42ba-bff7-b43fb8e9ea77" providerId="ADAL" clId="{2D3BAD4B-71CF-47E3-98EE-756FA7F35B34}" dt="2024-02-13T08:23:06.088" v="604" actId="1076"/>
        <pc:sldMkLst>
          <pc:docMk/>
          <pc:sldMk cId="761038917" sldId="332"/>
        </pc:sldMkLst>
        <pc:spChg chg="mod">
          <ac:chgData name="Viviana Muranen" userId="6e275375-9272-42ba-bff7-b43fb8e9ea77" providerId="ADAL" clId="{2D3BAD4B-71CF-47E3-98EE-756FA7F35B34}" dt="2024-02-13T08:23:06.088" v="604" actId="1076"/>
          <ac:spMkLst>
            <pc:docMk/>
            <pc:sldMk cId="761038917" sldId="332"/>
            <ac:spMk id="3" creationId="{CECC571A-AF98-252F-9EE9-82B6896A59B8}"/>
          </ac:spMkLst>
        </pc:spChg>
        <pc:picChg chg="mod">
          <ac:chgData name="Viviana Muranen" userId="6e275375-9272-42ba-bff7-b43fb8e9ea77" providerId="ADAL" clId="{2D3BAD4B-71CF-47E3-98EE-756FA7F35B34}" dt="2024-02-13T08:23:00.856" v="603" actId="1076"/>
          <ac:picMkLst>
            <pc:docMk/>
            <pc:sldMk cId="761038917" sldId="332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2D3BAD4B-71CF-47E3-98EE-756FA7F35B34}" dt="2024-02-13T08:24:19.753" v="623" actId="1076"/>
        <pc:sldMkLst>
          <pc:docMk/>
          <pc:sldMk cId="3722434337" sldId="333"/>
        </pc:sldMkLst>
        <pc:spChg chg="mod">
          <ac:chgData name="Viviana Muranen" userId="6e275375-9272-42ba-bff7-b43fb8e9ea77" providerId="ADAL" clId="{2D3BAD4B-71CF-47E3-98EE-756FA7F35B34}" dt="2024-02-13T08:24:19.753" v="623" actId="1076"/>
          <ac:spMkLst>
            <pc:docMk/>
            <pc:sldMk cId="3722434337" sldId="333"/>
            <ac:spMk id="9" creationId="{C5B35BA3-BD15-F646-6AFD-183BF974C86B}"/>
          </ac:spMkLst>
        </pc:spChg>
        <pc:spChg chg="mod">
          <ac:chgData name="Viviana Muranen" userId="6e275375-9272-42ba-bff7-b43fb8e9ea77" providerId="ADAL" clId="{2D3BAD4B-71CF-47E3-98EE-756FA7F35B34}" dt="2024-02-09T07:12:20.775" v="344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Viviana Muranen" userId="6e275375-9272-42ba-bff7-b43fb8e9ea77" providerId="ADAL" clId="{2D3BAD4B-71CF-47E3-98EE-756FA7F35B34}" dt="2024-02-09T07:12:15.536" v="343" actId="1076"/>
          <ac:spMkLst>
            <pc:docMk/>
            <pc:sldMk cId="3722434337" sldId="333"/>
            <ac:spMk id="17" creationId="{C1E0365D-771B-1AD1-4E1B-02DBE679F6A6}"/>
          </ac:spMkLst>
        </pc:spChg>
        <pc:spChg chg="mod">
          <ac:chgData name="Viviana Muranen" userId="6e275375-9272-42ba-bff7-b43fb8e9ea77" providerId="ADAL" clId="{2D3BAD4B-71CF-47E3-98EE-756FA7F35B34}" dt="2024-02-09T07:09:36.403" v="285" actId="1076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Viviana Muranen" userId="6e275375-9272-42ba-bff7-b43fb8e9ea77" providerId="ADAL" clId="{2D3BAD4B-71CF-47E3-98EE-756FA7F35B34}" dt="2024-02-09T07:09:28.431" v="284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Viviana Muranen" userId="6e275375-9272-42ba-bff7-b43fb8e9ea77" providerId="ADAL" clId="{2D3BAD4B-71CF-47E3-98EE-756FA7F35B34}" dt="2024-02-09T07:11:21.636" v="324" actId="1076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Viviana Muranen" userId="6e275375-9272-42ba-bff7-b43fb8e9ea77" providerId="ADAL" clId="{2D3BAD4B-71CF-47E3-98EE-756FA7F35B34}" dt="2024-02-09T07:11:24.886" v="325" actId="1076"/>
          <ac:spMkLst>
            <pc:docMk/>
            <pc:sldMk cId="3722434337" sldId="333"/>
            <ac:spMk id="24" creationId="{BACFE56A-9214-FDD8-2EC9-FBF0976127C3}"/>
          </ac:spMkLst>
        </pc:spChg>
        <pc:spChg chg="mod">
          <ac:chgData name="Viviana Muranen" userId="6e275375-9272-42ba-bff7-b43fb8e9ea77" providerId="ADAL" clId="{2D3BAD4B-71CF-47E3-98EE-756FA7F35B34}" dt="2024-02-09T07:11:40.832" v="330" actId="1076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Viviana Muranen" userId="6e275375-9272-42ba-bff7-b43fb8e9ea77" providerId="ADAL" clId="{2D3BAD4B-71CF-47E3-98EE-756FA7F35B34}" dt="2024-02-09T07:11:37.061" v="329" actId="1076"/>
          <ac:spMkLst>
            <pc:docMk/>
            <pc:sldMk cId="3722434337" sldId="333"/>
            <ac:spMk id="27" creationId="{350CFEAA-457C-2932-6626-737A9498940E}"/>
          </ac:spMkLst>
        </pc:spChg>
        <pc:spChg chg="mod">
          <ac:chgData name="Viviana Muranen" userId="6e275375-9272-42ba-bff7-b43fb8e9ea77" providerId="ADAL" clId="{2D3BAD4B-71CF-47E3-98EE-756FA7F35B34}" dt="2024-02-09T07:12:45.324" v="352" actId="1076"/>
          <ac:spMkLst>
            <pc:docMk/>
            <pc:sldMk cId="3722434337" sldId="333"/>
            <ac:spMk id="29" creationId="{CF5EFDB2-FC96-0E8D-D608-51B462A08B8B}"/>
          </ac:spMkLst>
        </pc:spChg>
        <pc:spChg chg="mod">
          <ac:chgData name="Viviana Muranen" userId="6e275375-9272-42ba-bff7-b43fb8e9ea77" providerId="ADAL" clId="{2D3BAD4B-71CF-47E3-98EE-756FA7F35B34}" dt="2024-02-09T07:12:50.554" v="353" actId="1076"/>
          <ac:spMkLst>
            <pc:docMk/>
            <pc:sldMk cId="3722434337" sldId="333"/>
            <ac:spMk id="30" creationId="{40195868-74B8-4008-FA24-0729B88448FD}"/>
          </ac:spMkLst>
        </pc:spChg>
        <pc:picChg chg="mod">
          <ac:chgData name="Viviana Muranen" userId="6e275375-9272-42ba-bff7-b43fb8e9ea77" providerId="ADAL" clId="{2D3BAD4B-71CF-47E3-98EE-756FA7F35B34}" dt="2024-02-09T07:10:40.905" v="311" actId="1076"/>
          <ac:picMkLst>
            <pc:docMk/>
            <pc:sldMk cId="3722434337" sldId="333"/>
            <ac:picMk id="8" creationId="{D6FA68C6-9B00-6CAC-30B6-29938A66B458}"/>
          </ac:picMkLst>
        </pc:picChg>
        <pc:picChg chg="mod">
          <ac:chgData name="Viviana Muranen" userId="6e275375-9272-42ba-bff7-b43fb8e9ea77" providerId="ADAL" clId="{2D3BAD4B-71CF-47E3-98EE-756FA7F35B34}" dt="2024-02-09T07:12:10.228" v="342" actId="14100"/>
          <ac:picMkLst>
            <pc:docMk/>
            <pc:sldMk cId="3722434337" sldId="333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2D3BAD4B-71CF-47E3-98EE-756FA7F35B34}" dt="2024-02-09T07:11:17.669" v="323" actId="1076"/>
          <ac:picMkLst>
            <pc:docMk/>
            <pc:sldMk cId="3722434337" sldId="333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2D3BAD4B-71CF-47E3-98EE-756FA7F35B34}" dt="2024-02-09T07:11:28.757" v="326" actId="14100"/>
          <ac:picMkLst>
            <pc:docMk/>
            <pc:sldMk cId="3722434337" sldId="333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2D3BAD4B-71CF-47E3-98EE-756FA7F35B34}" dt="2024-02-09T07:11:33.612" v="328" actId="1076"/>
          <ac:picMkLst>
            <pc:docMk/>
            <pc:sldMk cId="3722434337" sldId="333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2D3BAD4B-71CF-47E3-98EE-756FA7F35B34}" dt="2024-02-09T07:12:42.450" v="351" actId="1076"/>
          <ac:picMkLst>
            <pc:docMk/>
            <pc:sldMk cId="3722434337" sldId="333"/>
            <ac:picMk id="28" creationId="{4CFBE0B0-BE95-7347-7F30-29E7DB183E05}"/>
          </ac:picMkLst>
        </pc:picChg>
      </pc:sldChg>
      <pc:sldChg chg="addSp delSp modSp mod">
        <pc:chgData name="Viviana Muranen" userId="6e275375-9272-42ba-bff7-b43fb8e9ea77" providerId="ADAL" clId="{2D3BAD4B-71CF-47E3-98EE-756FA7F35B34}" dt="2024-02-13T08:21:21.002" v="578" actId="1076"/>
        <pc:sldMkLst>
          <pc:docMk/>
          <pc:sldMk cId="1741553280" sldId="339"/>
        </pc:sldMkLst>
        <pc:spChg chg="add mod">
          <ac:chgData name="Viviana Muranen" userId="6e275375-9272-42ba-bff7-b43fb8e9ea77" providerId="ADAL" clId="{2D3BAD4B-71CF-47E3-98EE-756FA7F35B34}" dt="2024-02-13T08:21:06.728" v="573" actId="1076"/>
          <ac:spMkLst>
            <pc:docMk/>
            <pc:sldMk cId="1741553280" sldId="339"/>
            <ac:spMk id="4" creationId="{1E175DC7-666C-0B88-455F-7FED4AD78407}"/>
          </ac:spMkLst>
        </pc:spChg>
        <pc:spChg chg="del mod">
          <ac:chgData name="Viviana Muranen" userId="6e275375-9272-42ba-bff7-b43fb8e9ea77" providerId="ADAL" clId="{2D3BAD4B-71CF-47E3-98EE-756FA7F35B34}" dt="2024-02-13T08:20:46.525" v="565" actId="478"/>
          <ac:spMkLst>
            <pc:docMk/>
            <pc:sldMk cId="1741553280" sldId="339"/>
            <ac:spMk id="6" creationId="{E7CB0C95-4ACA-414F-E9E3-0F8973000EB5}"/>
          </ac:spMkLst>
        </pc:spChg>
        <pc:picChg chg="add del mod">
          <ac:chgData name="Viviana Muranen" userId="6e275375-9272-42ba-bff7-b43fb8e9ea77" providerId="ADAL" clId="{2D3BAD4B-71CF-47E3-98EE-756FA7F35B34}" dt="2024-02-13T08:20:48.710" v="567" actId="478"/>
          <ac:picMkLst>
            <pc:docMk/>
            <pc:sldMk cId="1741553280" sldId="339"/>
            <ac:picMk id="3" creationId="{97D5090A-B415-A0DA-5BC0-979A66E9A5B4}"/>
          </ac:picMkLst>
        </pc:picChg>
        <pc:picChg chg="mod">
          <ac:chgData name="Viviana Muranen" userId="6e275375-9272-42ba-bff7-b43fb8e9ea77" providerId="ADAL" clId="{2D3BAD4B-71CF-47E3-98EE-756FA7F35B34}" dt="2024-02-13T08:21:21.002" v="578" actId="1076"/>
          <ac:picMkLst>
            <pc:docMk/>
            <pc:sldMk cId="1741553280" sldId="339"/>
            <ac:picMk id="5" creationId="{9B7A2630-1F1F-0E41-B4AF-0A719571B42C}"/>
          </ac:picMkLst>
        </pc:picChg>
      </pc:sldChg>
      <pc:sldChg chg="addSp delSp modSp mod">
        <pc:chgData name="Viviana Muranen" userId="6e275375-9272-42ba-bff7-b43fb8e9ea77" providerId="ADAL" clId="{2D3BAD4B-71CF-47E3-98EE-756FA7F35B34}" dt="2024-02-13T08:21:18.670" v="577" actId="1076"/>
        <pc:sldMkLst>
          <pc:docMk/>
          <pc:sldMk cId="1123833876" sldId="340"/>
        </pc:sldMkLst>
        <pc:spChg chg="add mod">
          <ac:chgData name="Viviana Muranen" userId="6e275375-9272-42ba-bff7-b43fb8e9ea77" providerId="ADAL" clId="{2D3BAD4B-71CF-47E3-98EE-756FA7F35B34}" dt="2024-02-13T08:21:12.408" v="575"/>
          <ac:spMkLst>
            <pc:docMk/>
            <pc:sldMk cId="1123833876" sldId="340"/>
            <ac:spMk id="2" creationId="{6A461C99-D440-1B22-4FBB-C73A4F29201A}"/>
          </ac:spMkLst>
        </pc:spChg>
        <pc:spChg chg="del mod">
          <ac:chgData name="Viviana Muranen" userId="6e275375-9272-42ba-bff7-b43fb8e9ea77" providerId="ADAL" clId="{2D3BAD4B-71CF-47E3-98EE-756FA7F35B34}" dt="2024-02-13T08:21:11.415" v="574" actId="478"/>
          <ac:spMkLst>
            <pc:docMk/>
            <pc:sldMk cId="1123833876" sldId="340"/>
            <ac:spMk id="6" creationId="{E7CB0C95-4ACA-414F-E9E3-0F8973000EB5}"/>
          </ac:spMkLst>
        </pc:spChg>
        <pc:picChg chg="mod">
          <ac:chgData name="Viviana Muranen" userId="6e275375-9272-42ba-bff7-b43fb8e9ea77" providerId="ADAL" clId="{2D3BAD4B-71CF-47E3-98EE-756FA7F35B34}" dt="2024-02-13T08:21:18.670" v="577" actId="1076"/>
          <ac:picMkLst>
            <pc:docMk/>
            <pc:sldMk cId="1123833876" sldId="340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2D3BAD4B-71CF-47E3-98EE-756FA7F35B34}" dt="2024-02-13T08:20:01.380" v="556" actId="113"/>
        <pc:sldMkLst>
          <pc:docMk/>
          <pc:sldMk cId="1658948938" sldId="343"/>
        </pc:sldMkLst>
        <pc:spChg chg="mod">
          <ac:chgData name="Viviana Muranen" userId="6e275375-9272-42ba-bff7-b43fb8e9ea77" providerId="ADAL" clId="{2D3BAD4B-71CF-47E3-98EE-756FA7F35B34}" dt="2024-02-13T08:20:01.380" v="556" actId="113"/>
          <ac:spMkLst>
            <pc:docMk/>
            <pc:sldMk cId="1658948938" sldId="343"/>
            <ac:spMk id="9" creationId="{C5B35BA3-BD15-F646-6AFD-183BF974C86B}"/>
          </ac:spMkLst>
        </pc:spChg>
        <pc:spChg chg="mod">
          <ac:chgData name="Viviana Muranen" userId="6e275375-9272-42ba-bff7-b43fb8e9ea77" providerId="ADAL" clId="{2D3BAD4B-71CF-47E3-98EE-756FA7F35B34}" dt="2024-02-13T08:20:01.380" v="556" actId="113"/>
          <ac:spMkLst>
            <pc:docMk/>
            <pc:sldMk cId="1658948938" sldId="343"/>
            <ac:spMk id="12" creationId="{108C768E-4220-8281-5A1C-6A38E1FECB5B}"/>
          </ac:spMkLst>
        </pc:spChg>
        <pc:spChg chg="mod">
          <ac:chgData name="Viviana Muranen" userId="6e275375-9272-42ba-bff7-b43fb8e9ea77" providerId="ADAL" clId="{2D3BAD4B-71CF-47E3-98EE-756FA7F35B34}" dt="2024-02-13T08:20:01.380" v="556" actId="113"/>
          <ac:spMkLst>
            <pc:docMk/>
            <pc:sldMk cId="1658948938" sldId="343"/>
            <ac:spMk id="22" creationId="{F3BC2625-1227-809D-6361-6FAC5516F7D6}"/>
          </ac:spMkLst>
        </pc:spChg>
        <pc:spChg chg="mod">
          <ac:chgData name="Viviana Muranen" userId="6e275375-9272-42ba-bff7-b43fb8e9ea77" providerId="ADAL" clId="{2D3BAD4B-71CF-47E3-98EE-756FA7F35B34}" dt="2024-02-13T08:20:01.380" v="556" actId="113"/>
          <ac:spMkLst>
            <pc:docMk/>
            <pc:sldMk cId="1658948938" sldId="343"/>
            <ac:spMk id="32" creationId="{59CD6B27-9273-E5A1-5BC1-5C0BAB5FDF94}"/>
          </ac:spMkLst>
        </pc:spChg>
      </pc:sldChg>
      <pc:sldChg chg="modSp mod">
        <pc:chgData name="Viviana Muranen" userId="6e275375-9272-42ba-bff7-b43fb8e9ea77" providerId="ADAL" clId="{2D3BAD4B-71CF-47E3-98EE-756FA7F35B34}" dt="2024-02-13T08:25:48.717" v="643" actId="1076"/>
        <pc:sldMkLst>
          <pc:docMk/>
          <pc:sldMk cId="2056772303" sldId="344"/>
        </pc:sldMkLst>
        <pc:spChg chg="mod">
          <ac:chgData name="Viviana Muranen" userId="6e275375-9272-42ba-bff7-b43fb8e9ea77" providerId="ADAL" clId="{2D3BAD4B-71CF-47E3-98EE-756FA7F35B34}" dt="2024-02-13T08:25:36.955" v="641" actId="1076"/>
          <ac:spMkLst>
            <pc:docMk/>
            <pc:sldMk cId="2056772303" sldId="344"/>
            <ac:spMk id="9" creationId="{C5B35BA3-BD15-F646-6AFD-183BF974C86B}"/>
          </ac:spMkLst>
        </pc:spChg>
        <pc:spChg chg="mod">
          <ac:chgData name="Viviana Muranen" userId="6e275375-9272-42ba-bff7-b43fb8e9ea77" providerId="ADAL" clId="{2D3BAD4B-71CF-47E3-98EE-756FA7F35B34}" dt="2024-02-13T08:25:48.717" v="643" actId="1076"/>
          <ac:spMkLst>
            <pc:docMk/>
            <pc:sldMk cId="2056772303" sldId="344"/>
            <ac:spMk id="12" creationId="{108C768E-4220-8281-5A1C-6A38E1FECB5B}"/>
          </ac:spMkLst>
        </pc:spChg>
        <pc:spChg chg="mod">
          <ac:chgData name="Viviana Muranen" userId="6e275375-9272-42ba-bff7-b43fb8e9ea77" providerId="ADAL" clId="{2D3BAD4B-71CF-47E3-98EE-756FA7F35B34}" dt="2024-02-13T08:24:46.947" v="629" actId="27636"/>
          <ac:spMkLst>
            <pc:docMk/>
            <pc:sldMk cId="2056772303" sldId="344"/>
            <ac:spMk id="22" creationId="{F3BC2625-1227-809D-6361-6FAC5516F7D6}"/>
          </ac:spMkLst>
        </pc:spChg>
        <pc:spChg chg="mod">
          <ac:chgData name="Viviana Muranen" userId="6e275375-9272-42ba-bff7-b43fb8e9ea77" providerId="ADAL" clId="{2D3BAD4B-71CF-47E3-98EE-756FA7F35B34}" dt="2024-02-13T08:24:46.939" v="628" actId="113"/>
          <ac:spMkLst>
            <pc:docMk/>
            <pc:sldMk cId="2056772303" sldId="344"/>
            <ac:spMk id="32" creationId="{59CD6B27-9273-E5A1-5BC1-5C0BAB5FDF94}"/>
          </ac:spMkLst>
        </pc:spChg>
        <pc:picChg chg="mod">
          <ac:chgData name="Viviana Muranen" userId="6e275375-9272-42ba-bff7-b43fb8e9ea77" providerId="ADAL" clId="{2D3BAD4B-71CF-47E3-98EE-756FA7F35B34}" dt="2024-02-13T08:25:45.129" v="642" actId="14100"/>
          <ac:picMkLst>
            <pc:docMk/>
            <pc:sldMk cId="2056772303" sldId="344"/>
            <ac:picMk id="3" creationId="{AABF1F8A-21CA-4272-83F6-CD9A7AECDC59}"/>
          </ac:picMkLst>
        </pc:picChg>
        <pc:picChg chg="mod">
          <ac:chgData name="Viviana Muranen" userId="6e275375-9272-42ba-bff7-b43fb8e9ea77" providerId="ADAL" clId="{2D3BAD4B-71CF-47E3-98EE-756FA7F35B34}" dt="2024-02-13T08:25:28.167" v="638" actId="14100"/>
          <ac:picMkLst>
            <pc:docMk/>
            <pc:sldMk cId="2056772303" sldId="344"/>
            <ac:picMk id="8" creationId="{D6FA68C6-9B00-6CAC-30B6-29938A66B458}"/>
          </ac:picMkLst>
        </pc:picChg>
      </pc:sldChg>
      <pc:sldChg chg="modSp mod">
        <pc:chgData name="Viviana Muranen" userId="6e275375-9272-42ba-bff7-b43fb8e9ea77" providerId="ADAL" clId="{2D3BAD4B-71CF-47E3-98EE-756FA7F35B34}" dt="2024-02-13T08:09:06.224" v="417" actId="1076"/>
        <pc:sldMkLst>
          <pc:docMk/>
          <pc:sldMk cId="4259584691" sldId="348"/>
        </pc:sldMkLst>
        <pc:spChg chg="mod">
          <ac:chgData name="Viviana Muranen" userId="6e275375-9272-42ba-bff7-b43fb8e9ea77" providerId="ADAL" clId="{2D3BAD4B-71CF-47E3-98EE-756FA7F35B34}" dt="2024-02-13T08:09:06.224" v="417" actId="1076"/>
          <ac:spMkLst>
            <pc:docMk/>
            <pc:sldMk cId="4259584691" sldId="348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09:03.713" v="416" actId="14100"/>
          <ac:picMkLst>
            <pc:docMk/>
            <pc:sldMk cId="4259584691" sldId="34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5:12.894" v="716" actId="1076"/>
        <pc:sldMkLst>
          <pc:docMk/>
          <pc:sldMk cId="1222393679" sldId="349"/>
        </pc:sldMkLst>
        <pc:spChg chg="mod">
          <ac:chgData name="Viviana Muranen" userId="6e275375-9272-42ba-bff7-b43fb8e9ea77" providerId="ADAL" clId="{2D3BAD4B-71CF-47E3-98EE-756FA7F35B34}" dt="2024-02-13T08:35:12.894" v="716" actId="1076"/>
          <ac:spMkLst>
            <pc:docMk/>
            <pc:sldMk cId="1222393679" sldId="349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2D3BAD4B-71CF-47E3-98EE-756FA7F35B34}" dt="2024-02-13T08:34:45.432" v="710" actId="404"/>
        <pc:sldMkLst>
          <pc:docMk/>
          <pc:sldMk cId="2130362846" sldId="350"/>
        </pc:sldMkLst>
        <pc:spChg chg="mod">
          <ac:chgData name="Viviana Muranen" userId="6e275375-9272-42ba-bff7-b43fb8e9ea77" providerId="ADAL" clId="{2D3BAD4B-71CF-47E3-98EE-756FA7F35B34}" dt="2024-02-13T08:34:45.432" v="710" actId="404"/>
          <ac:spMkLst>
            <pc:docMk/>
            <pc:sldMk cId="2130362846" sldId="350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2D3BAD4B-71CF-47E3-98EE-756FA7F35B34}" dt="2024-02-13T08:35:03.835" v="714" actId="404"/>
        <pc:sldMkLst>
          <pc:docMk/>
          <pc:sldMk cId="765753438" sldId="351"/>
        </pc:sldMkLst>
        <pc:spChg chg="mod">
          <ac:chgData name="Viviana Muranen" userId="6e275375-9272-42ba-bff7-b43fb8e9ea77" providerId="ADAL" clId="{2D3BAD4B-71CF-47E3-98EE-756FA7F35B34}" dt="2024-02-13T08:35:03.835" v="714" actId="404"/>
          <ac:spMkLst>
            <pc:docMk/>
            <pc:sldMk cId="765753438" sldId="351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2D3BAD4B-71CF-47E3-98EE-756FA7F35B34}" dt="2024-02-13T08:34:57.262" v="713" actId="404"/>
        <pc:sldMkLst>
          <pc:docMk/>
          <pc:sldMk cId="3494828938" sldId="352"/>
        </pc:sldMkLst>
        <pc:spChg chg="mod">
          <ac:chgData name="Viviana Muranen" userId="6e275375-9272-42ba-bff7-b43fb8e9ea77" providerId="ADAL" clId="{2D3BAD4B-71CF-47E3-98EE-756FA7F35B34}" dt="2024-02-13T08:34:57.262" v="713" actId="404"/>
          <ac:spMkLst>
            <pc:docMk/>
            <pc:sldMk cId="3494828938" sldId="352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2D3BAD4B-71CF-47E3-98EE-756FA7F35B34}" dt="2024-02-13T08:17:56.145" v="544" actId="2711"/>
        <pc:sldMkLst>
          <pc:docMk/>
          <pc:sldMk cId="715567480" sldId="353"/>
        </pc:sldMkLst>
        <pc:spChg chg="mod">
          <ac:chgData name="Viviana Muranen" userId="6e275375-9272-42ba-bff7-b43fb8e9ea77" providerId="ADAL" clId="{2D3BAD4B-71CF-47E3-98EE-756FA7F35B34}" dt="2024-02-13T08:17:56.145" v="544" actId="2711"/>
          <ac:spMkLst>
            <pc:docMk/>
            <pc:sldMk cId="715567480" sldId="353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2D3BAD4B-71CF-47E3-98EE-756FA7F35B34}" dt="2024-02-13T08:23:53.762" v="617" actId="404"/>
        <pc:sldMkLst>
          <pc:docMk/>
          <pc:sldMk cId="3659136019" sldId="354"/>
        </pc:sldMkLst>
        <pc:spChg chg="mod">
          <ac:chgData name="Viviana Muranen" userId="6e275375-9272-42ba-bff7-b43fb8e9ea77" providerId="ADAL" clId="{2D3BAD4B-71CF-47E3-98EE-756FA7F35B34}" dt="2024-02-13T08:23:53.762" v="617" actId="404"/>
          <ac:spMkLst>
            <pc:docMk/>
            <pc:sldMk cId="3659136019" sldId="354"/>
            <ac:spMk id="2" creationId="{130EBC89-F169-DE0B-D0BE-461A5D9564E8}"/>
          </ac:spMkLst>
        </pc:spChg>
        <pc:picChg chg="mod">
          <ac:chgData name="Viviana Muranen" userId="6e275375-9272-42ba-bff7-b43fb8e9ea77" providerId="ADAL" clId="{2D3BAD4B-71CF-47E3-98EE-756FA7F35B34}" dt="2024-02-13T08:23:46.480" v="615" actId="1076"/>
          <ac:picMkLst>
            <pc:docMk/>
            <pc:sldMk cId="3659136019" sldId="354"/>
            <ac:picMk id="4" creationId="{41B5627A-BEB2-5D5E-7A65-FA3F20F1A5D1}"/>
          </ac:picMkLst>
        </pc:picChg>
      </pc:sldChg>
      <pc:sldChg chg="modSp mod">
        <pc:chgData name="Viviana Muranen" userId="6e275375-9272-42ba-bff7-b43fb8e9ea77" providerId="ADAL" clId="{2D3BAD4B-71CF-47E3-98EE-756FA7F35B34}" dt="2024-02-13T08:34:34.837" v="709" actId="14100"/>
        <pc:sldMkLst>
          <pc:docMk/>
          <pc:sldMk cId="2170383771" sldId="357"/>
        </pc:sldMkLst>
        <pc:spChg chg="mod">
          <ac:chgData name="Viviana Muranen" userId="6e275375-9272-42ba-bff7-b43fb8e9ea77" providerId="ADAL" clId="{2D3BAD4B-71CF-47E3-98EE-756FA7F35B34}" dt="2024-02-13T08:34:32.511" v="708" actId="1076"/>
          <ac:spMkLst>
            <pc:docMk/>
            <pc:sldMk cId="2170383771" sldId="357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4:34.837" v="709" actId="14100"/>
          <ac:picMkLst>
            <pc:docMk/>
            <pc:sldMk cId="2170383771" sldId="35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0:06.100" v="431" actId="1076"/>
        <pc:sldMkLst>
          <pc:docMk/>
          <pc:sldMk cId="3286671859" sldId="358"/>
        </pc:sldMkLst>
        <pc:spChg chg="mod">
          <ac:chgData name="Viviana Muranen" userId="6e275375-9272-42ba-bff7-b43fb8e9ea77" providerId="ADAL" clId="{2D3BAD4B-71CF-47E3-98EE-756FA7F35B34}" dt="2024-02-13T08:10:06.100" v="431" actId="1076"/>
          <ac:spMkLst>
            <pc:docMk/>
            <pc:sldMk cId="3286671859" sldId="358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0:03.603" v="430" actId="14100"/>
          <ac:picMkLst>
            <pc:docMk/>
            <pc:sldMk cId="3286671859" sldId="35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1:21.593" v="452" actId="1076"/>
        <pc:sldMkLst>
          <pc:docMk/>
          <pc:sldMk cId="4252493784" sldId="359"/>
        </pc:sldMkLst>
        <pc:spChg chg="mod">
          <ac:chgData name="Viviana Muranen" userId="6e275375-9272-42ba-bff7-b43fb8e9ea77" providerId="ADAL" clId="{2D3BAD4B-71CF-47E3-98EE-756FA7F35B34}" dt="2024-02-13T08:11:21.593" v="452" actId="1076"/>
          <ac:spMkLst>
            <pc:docMk/>
            <pc:sldMk cId="4252493784" sldId="359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1:18.972" v="451" actId="14100"/>
          <ac:picMkLst>
            <pc:docMk/>
            <pc:sldMk cId="4252493784" sldId="35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8:08.423" v="548" actId="14100"/>
        <pc:sldMkLst>
          <pc:docMk/>
          <pc:sldMk cId="657899232" sldId="360"/>
        </pc:sldMkLst>
        <pc:spChg chg="mod">
          <ac:chgData name="Viviana Muranen" userId="6e275375-9272-42ba-bff7-b43fb8e9ea77" providerId="ADAL" clId="{2D3BAD4B-71CF-47E3-98EE-756FA7F35B34}" dt="2024-02-13T08:18:05.832" v="547" actId="1076"/>
          <ac:spMkLst>
            <pc:docMk/>
            <pc:sldMk cId="657899232" sldId="360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8:08.423" v="548" actId="14100"/>
          <ac:picMkLst>
            <pc:docMk/>
            <pc:sldMk cId="657899232" sldId="36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24:10.164" v="621" actId="1076"/>
        <pc:sldMkLst>
          <pc:docMk/>
          <pc:sldMk cId="3421665660" sldId="361"/>
        </pc:sldMkLst>
        <pc:spChg chg="mod">
          <ac:chgData name="Viviana Muranen" userId="6e275375-9272-42ba-bff7-b43fb8e9ea77" providerId="ADAL" clId="{2D3BAD4B-71CF-47E3-98EE-756FA7F35B34}" dt="2024-02-13T08:24:10.164" v="621" actId="1076"/>
          <ac:spMkLst>
            <pc:docMk/>
            <pc:sldMk cId="3421665660" sldId="361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24:07.138" v="620" actId="14100"/>
          <ac:picMkLst>
            <pc:docMk/>
            <pc:sldMk cId="3421665660" sldId="36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20:24.526" v="561" actId="14100"/>
        <pc:sldMkLst>
          <pc:docMk/>
          <pc:sldMk cId="3107665617" sldId="362"/>
        </pc:sldMkLst>
        <pc:spChg chg="mod">
          <ac:chgData name="Viviana Muranen" userId="6e275375-9272-42ba-bff7-b43fb8e9ea77" providerId="ADAL" clId="{2D3BAD4B-71CF-47E3-98EE-756FA7F35B34}" dt="2024-02-13T08:20:21.818" v="560" actId="1076"/>
          <ac:spMkLst>
            <pc:docMk/>
            <pc:sldMk cId="3107665617" sldId="362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20:24.526" v="561" actId="14100"/>
          <ac:picMkLst>
            <pc:docMk/>
            <pc:sldMk cId="3107665617" sldId="36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7:15.925" v="535" actId="14100"/>
        <pc:sldMkLst>
          <pc:docMk/>
          <pc:sldMk cId="1228856100" sldId="365"/>
        </pc:sldMkLst>
        <pc:spChg chg="mod">
          <ac:chgData name="Viviana Muranen" userId="6e275375-9272-42ba-bff7-b43fb8e9ea77" providerId="ADAL" clId="{2D3BAD4B-71CF-47E3-98EE-756FA7F35B34}" dt="2024-02-13T08:17:12.563" v="534" actId="2711"/>
          <ac:spMkLst>
            <pc:docMk/>
            <pc:sldMk cId="1228856100" sldId="365"/>
            <ac:spMk id="11" creationId="{D755A7A3-4C24-0491-4307-5F0998857D91}"/>
          </ac:spMkLst>
        </pc:spChg>
        <pc:picChg chg="mod">
          <ac:chgData name="Viviana Muranen" userId="6e275375-9272-42ba-bff7-b43fb8e9ea77" providerId="ADAL" clId="{2D3BAD4B-71CF-47E3-98EE-756FA7F35B34}" dt="2024-02-13T08:17:15.925" v="535" actId="14100"/>
          <ac:picMkLst>
            <pc:docMk/>
            <pc:sldMk cId="1228856100" sldId="365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2D3BAD4B-71CF-47E3-98EE-756FA7F35B34}" dt="2024-02-13T08:34:15.351" v="707" actId="1076"/>
        <pc:sldMkLst>
          <pc:docMk/>
          <pc:sldMk cId="1890001457" sldId="366"/>
        </pc:sldMkLst>
        <pc:spChg chg="mod">
          <ac:chgData name="Viviana Muranen" userId="6e275375-9272-42ba-bff7-b43fb8e9ea77" providerId="ADAL" clId="{2D3BAD4B-71CF-47E3-98EE-756FA7F35B34}" dt="2024-02-13T08:34:15.351" v="707" actId="1076"/>
          <ac:spMkLst>
            <pc:docMk/>
            <pc:sldMk cId="1890001457" sldId="366"/>
            <ac:spMk id="2" creationId="{130EBC89-F169-DE0B-D0BE-461A5D9564E8}"/>
          </ac:spMkLst>
        </pc:spChg>
        <pc:picChg chg="mod">
          <ac:chgData name="Viviana Muranen" userId="6e275375-9272-42ba-bff7-b43fb8e9ea77" providerId="ADAL" clId="{2D3BAD4B-71CF-47E3-98EE-756FA7F35B34}" dt="2024-02-13T08:33:45.405" v="698" actId="1076"/>
          <ac:picMkLst>
            <pc:docMk/>
            <pc:sldMk cId="1890001457" sldId="366"/>
            <ac:picMk id="4" creationId="{8DB25663-14AF-A30C-84CD-D9A7649913FD}"/>
          </ac:picMkLst>
        </pc:picChg>
      </pc:sldChg>
      <pc:sldChg chg="modSp mod">
        <pc:chgData name="Viviana Muranen" userId="6e275375-9272-42ba-bff7-b43fb8e9ea77" providerId="ADAL" clId="{2D3BAD4B-71CF-47E3-98EE-756FA7F35B34}" dt="2024-02-13T08:25:59.983" v="645" actId="404"/>
        <pc:sldMkLst>
          <pc:docMk/>
          <pc:sldMk cId="3488651453" sldId="367"/>
        </pc:sldMkLst>
        <pc:spChg chg="mod">
          <ac:chgData name="Viviana Muranen" userId="6e275375-9272-42ba-bff7-b43fb8e9ea77" providerId="ADAL" clId="{2D3BAD4B-71CF-47E3-98EE-756FA7F35B34}" dt="2024-02-13T08:25:59.983" v="645" actId="404"/>
          <ac:spMkLst>
            <pc:docMk/>
            <pc:sldMk cId="3488651453" sldId="367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2D3BAD4B-71CF-47E3-98EE-756FA7F35B34}" dt="2024-02-13T08:26:14.068" v="650" actId="14100"/>
        <pc:sldMkLst>
          <pc:docMk/>
          <pc:sldMk cId="3735659039" sldId="368"/>
        </pc:sldMkLst>
        <pc:spChg chg="mod">
          <ac:chgData name="Viviana Muranen" userId="6e275375-9272-42ba-bff7-b43fb8e9ea77" providerId="ADAL" clId="{2D3BAD4B-71CF-47E3-98EE-756FA7F35B34}" dt="2024-02-13T08:26:10.200" v="648" actId="1076"/>
          <ac:spMkLst>
            <pc:docMk/>
            <pc:sldMk cId="3735659039" sldId="368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26:14.068" v="650" actId="14100"/>
          <ac:picMkLst>
            <pc:docMk/>
            <pc:sldMk cId="3735659039" sldId="36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26:37.310" v="657" actId="1076"/>
        <pc:sldMkLst>
          <pc:docMk/>
          <pc:sldMk cId="1614006429" sldId="369"/>
        </pc:sldMkLst>
        <pc:spChg chg="mod">
          <ac:chgData name="Viviana Muranen" userId="6e275375-9272-42ba-bff7-b43fb8e9ea77" providerId="ADAL" clId="{2D3BAD4B-71CF-47E3-98EE-756FA7F35B34}" dt="2024-02-13T08:26:37.310" v="657" actId="1076"/>
          <ac:spMkLst>
            <pc:docMk/>
            <pc:sldMk cId="1614006429" sldId="369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26:34.479" v="656" actId="1076"/>
          <ac:picMkLst>
            <pc:docMk/>
            <pc:sldMk cId="1614006429" sldId="36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0:24.904" v="662" actId="1076"/>
        <pc:sldMkLst>
          <pc:docMk/>
          <pc:sldMk cId="2685983357" sldId="370"/>
        </pc:sldMkLst>
        <pc:spChg chg="mod">
          <ac:chgData name="Viviana Muranen" userId="6e275375-9272-42ba-bff7-b43fb8e9ea77" providerId="ADAL" clId="{2D3BAD4B-71CF-47E3-98EE-756FA7F35B34}" dt="2024-02-13T08:30:24.904" v="662" actId="1076"/>
          <ac:spMkLst>
            <pc:docMk/>
            <pc:sldMk cId="2685983357" sldId="370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0:22.657" v="661" actId="14100"/>
          <ac:picMkLst>
            <pc:docMk/>
            <pc:sldMk cId="2685983357" sldId="37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0:43.749" v="670" actId="1076"/>
        <pc:sldMkLst>
          <pc:docMk/>
          <pc:sldMk cId="2047911169" sldId="371"/>
        </pc:sldMkLst>
        <pc:spChg chg="mod">
          <ac:chgData name="Viviana Muranen" userId="6e275375-9272-42ba-bff7-b43fb8e9ea77" providerId="ADAL" clId="{2D3BAD4B-71CF-47E3-98EE-756FA7F35B34}" dt="2024-02-13T08:30:43.749" v="670" actId="1076"/>
          <ac:spMkLst>
            <pc:docMk/>
            <pc:sldMk cId="2047911169" sldId="371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0:41.386" v="669" actId="14100"/>
          <ac:picMkLst>
            <pc:docMk/>
            <pc:sldMk cId="2047911169" sldId="37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2:09.509" v="674" actId="1076"/>
        <pc:sldMkLst>
          <pc:docMk/>
          <pc:sldMk cId="2532294162" sldId="372"/>
        </pc:sldMkLst>
        <pc:spChg chg="mod">
          <ac:chgData name="Viviana Muranen" userId="6e275375-9272-42ba-bff7-b43fb8e9ea77" providerId="ADAL" clId="{2D3BAD4B-71CF-47E3-98EE-756FA7F35B34}" dt="2024-02-13T08:32:09.509" v="674" actId="1076"/>
          <ac:spMkLst>
            <pc:docMk/>
            <pc:sldMk cId="2532294162" sldId="372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2:07.286" v="673" actId="14100"/>
          <ac:picMkLst>
            <pc:docMk/>
            <pc:sldMk cId="2532294162" sldId="37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2:40.073" v="681" actId="14100"/>
        <pc:sldMkLst>
          <pc:docMk/>
          <pc:sldMk cId="294828187" sldId="373"/>
        </pc:sldMkLst>
        <pc:spChg chg="mod">
          <ac:chgData name="Viviana Muranen" userId="6e275375-9272-42ba-bff7-b43fb8e9ea77" providerId="ADAL" clId="{2D3BAD4B-71CF-47E3-98EE-756FA7F35B34}" dt="2024-02-13T08:32:37.031" v="680" actId="404"/>
          <ac:spMkLst>
            <pc:docMk/>
            <pc:sldMk cId="294828187" sldId="373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2:40.073" v="681" actId="14100"/>
          <ac:picMkLst>
            <pc:docMk/>
            <pc:sldMk cId="294828187" sldId="37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3:03.925" v="688" actId="14100"/>
        <pc:sldMkLst>
          <pc:docMk/>
          <pc:sldMk cId="3074202121" sldId="374"/>
        </pc:sldMkLst>
        <pc:spChg chg="mod">
          <ac:chgData name="Viviana Muranen" userId="6e275375-9272-42ba-bff7-b43fb8e9ea77" providerId="ADAL" clId="{2D3BAD4B-71CF-47E3-98EE-756FA7F35B34}" dt="2024-02-13T08:32:56.732" v="686" actId="403"/>
          <ac:spMkLst>
            <pc:docMk/>
            <pc:sldMk cId="3074202121" sldId="374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3:03.925" v="688" actId="14100"/>
          <ac:picMkLst>
            <pc:docMk/>
            <pc:sldMk cId="3074202121" sldId="37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3:13.597" v="690" actId="14100"/>
        <pc:sldMkLst>
          <pc:docMk/>
          <pc:sldMk cId="543220783" sldId="375"/>
        </pc:sldMkLst>
        <pc:spChg chg="mod">
          <ac:chgData name="Viviana Muranen" userId="6e275375-9272-42ba-bff7-b43fb8e9ea77" providerId="ADAL" clId="{2D3BAD4B-71CF-47E3-98EE-756FA7F35B34}" dt="2024-02-13T08:33:11.364" v="689" actId="2711"/>
          <ac:spMkLst>
            <pc:docMk/>
            <pc:sldMk cId="543220783" sldId="375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3:13.597" v="690" actId="14100"/>
          <ac:picMkLst>
            <pc:docMk/>
            <pc:sldMk cId="543220783" sldId="37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33:26.243" v="694" actId="14100"/>
        <pc:sldMkLst>
          <pc:docMk/>
          <pc:sldMk cId="3206856496" sldId="376"/>
        </pc:sldMkLst>
        <pc:spChg chg="mod">
          <ac:chgData name="Viviana Muranen" userId="6e275375-9272-42ba-bff7-b43fb8e9ea77" providerId="ADAL" clId="{2D3BAD4B-71CF-47E3-98EE-756FA7F35B34}" dt="2024-02-13T08:33:23.058" v="692" actId="1076"/>
          <ac:spMkLst>
            <pc:docMk/>
            <pc:sldMk cId="3206856496" sldId="376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33:26.243" v="694" actId="14100"/>
          <ac:picMkLst>
            <pc:docMk/>
            <pc:sldMk cId="3206856496" sldId="37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1:40.016" v="458" actId="1076"/>
        <pc:sldMkLst>
          <pc:docMk/>
          <pc:sldMk cId="4013715101" sldId="382"/>
        </pc:sldMkLst>
        <pc:spChg chg="mod">
          <ac:chgData name="Viviana Muranen" userId="6e275375-9272-42ba-bff7-b43fb8e9ea77" providerId="ADAL" clId="{2D3BAD4B-71CF-47E3-98EE-756FA7F35B34}" dt="2024-02-13T08:11:40.016" v="458" actId="1076"/>
          <ac:spMkLst>
            <pc:docMk/>
            <pc:sldMk cId="4013715101" sldId="382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1:35.694" v="457" actId="14100"/>
          <ac:picMkLst>
            <pc:docMk/>
            <pc:sldMk cId="4013715101" sldId="38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1:55.478" v="461" actId="1076"/>
        <pc:sldMkLst>
          <pc:docMk/>
          <pc:sldMk cId="4256227715" sldId="383"/>
        </pc:sldMkLst>
        <pc:spChg chg="mod">
          <ac:chgData name="Viviana Muranen" userId="6e275375-9272-42ba-bff7-b43fb8e9ea77" providerId="ADAL" clId="{2D3BAD4B-71CF-47E3-98EE-756FA7F35B34}" dt="2024-02-13T08:11:55.478" v="461" actId="1076"/>
          <ac:spMkLst>
            <pc:docMk/>
            <pc:sldMk cId="4256227715" sldId="383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1:51.220" v="460" actId="14100"/>
          <ac:picMkLst>
            <pc:docMk/>
            <pc:sldMk cId="4256227715" sldId="38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2:00.765" v="462" actId="2711"/>
        <pc:sldMkLst>
          <pc:docMk/>
          <pc:sldMk cId="1631568847" sldId="384"/>
        </pc:sldMkLst>
        <pc:spChg chg="mod">
          <ac:chgData name="Viviana Muranen" userId="6e275375-9272-42ba-bff7-b43fb8e9ea77" providerId="ADAL" clId="{2D3BAD4B-71CF-47E3-98EE-756FA7F35B34}" dt="2024-02-13T08:12:00.765" v="462" actId="2711"/>
          <ac:spMkLst>
            <pc:docMk/>
            <pc:sldMk cId="1631568847" sldId="384"/>
            <ac:spMk id="2" creationId="{2E2C5FF1-E4D2-A2F6-D50D-8BF6534976B8}"/>
          </ac:spMkLst>
        </pc:spChg>
      </pc:sldChg>
      <pc:sldChg chg="modSp mod">
        <pc:chgData name="Viviana Muranen" userId="6e275375-9272-42ba-bff7-b43fb8e9ea77" providerId="ADAL" clId="{2D3BAD4B-71CF-47E3-98EE-756FA7F35B34}" dt="2024-02-13T08:12:19.168" v="466" actId="1076"/>
        <pc:sldMkLst>
          <pc:docMk/>
          <pc:sldMk cId="2631165166" sldId="385"/>
        </pc:sldMkLst>
        <pc:spChg chg="mod">
          <ac:chgData name="Viviana Muranen" userId="6e275375-9272-42ba-bff7-b43fb8e9ea77" providerId="ADAL" clId="{2D3BAD4B-71CF-47E3-98EE-756FA7F35B34}" dt="2024-02-13T08:12:12.256" v="464" actId="1076"/>
          <ac:spMkLst>
            <pc:docMk/>
            <pc:sldMk cId="2631165166" sldId="385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2:19.168" v="466" actId="1076"/>
          <ac:picMkLst>
            <pc:docMk/>
            <pc:sldMk cId="2631165166" sldId="38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2:33.529" v="470" actId="14100"/>
        <pc:sldMkLst>
          <pc:docMk/>
          <pc:sldMk cId="2510201848" sldId="386"/>
        </pc:sldMkLst>
        <pc:spChg chg="mod">
          <ac:chgData name="Viviana Muranen" userId="6e275375-9272-42ba-bff7-b43fb8e9ea77" providerId="ADAL" clId="{2D3BAD4B-71CF-47E3-98EE-756FA7F35B34}" dt="2024-02-13T08:12:26.556" v="467" actId="2711"/>
          <ac:spMkLst>
            <pc:docMk/>
            <pc:sldMk cId="2510201848" sldId="386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2:33.529" v="470" actId="14100"/>
          <ac:picMkLst>
            <pc:docMk/>
            <pc:sldMk cId="2510201848" sldId="38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2:52.997" v="477" actId="14100"/>
        <pc:sldMkLst>
          <pc:docMk/>
          <pc:sldMk cId="3317223967" sldId="387"/>
        </pc:sldMkLst>
        <pc:spChg chg="mod">
          <ac:chgData name="Viviana Muranen" userId="6e275375-9272-42ba-bff7-b43fb8e9ea77" providerId="ADAL" clId="{2D3BAD4B-71CF-47E3-98EE-756FA7F35B34}" dt="2024-02-13T08:12:48.875" v="475" actId="1076"/>
          <ac:spMkLst>
            <pc:docMk/>
            <pc:sldMk cId="3317223967" sldId="387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2:52.997" v="477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3:04.688" v="479" actId="1076"/>
        <pc:sldMkLst>
          <pc:docMk/>
          <pc:sldMk cId="3452116655" sldId="388"/>
        </pc:sldMkLst>
        <pc:spChg chg="mod">
          <ac:chgData name="Viviana Muranen" userId="6e275375-9272-42ba-bff7-b43fb8e9ea77" providerId="ADAL" clId="{2D3BAD4B-71CF-47E3-98EE-756FA7F35B34}" dt="2024-02-13T08:13:04.688" v="479" actId="1076"/>
          <ac:spMkLst>
            <pc:docMk/>
            <pc:sldMk cId="3452116655" sldId="388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09T06:53:13.348" v="58" actId="14100"/>
          <ac:picMkLst>
            <pc:docMk/>
            <pc:sldMk cId="3452116655" sldId="38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3:21.506" v="483" actId="1076"/>
        <pc:sldMkLst>
          <pc:docMk/>
          <pc:sldMk cId="3039219445" sldId="389"/>
        </pc:sldMkLst>
        <pc:spChg chg="mod">
          <ac:chgData name="Viviana Muranen" userId="6e275375-9272-42ba-bff7-b43fb8e9ea77" providerId="ADAL" clId="{2D3BAD4B-71CF-47E3-98EE-756FA7F35B34}" dt="2024-02-13T08:13:21.506" v="483" actId="1076"/>
          <ac:spMkLst>
            <pc:docMk/>
            <pc:sldMk cId="3039219445" sldId="389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3:19.086" v="482" actId="14100"/>
          <ac:picMkLst>
            <pc:docMk/>
            <pc:sldMk cId="3039219445" sldId="38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3:30.947" v="485" actId="14100"/>
        <pc:sldMkLst>
          <pc:docMk/>
          <pc:sldMk cId="3600630242" sldId="390"/>
        </pc:sldMkLst>
        <pc:spChg chg="mod">
          <ac:chgData name="Viviana Muranen" userId="6e275375-9272-42ba-bff7-b43fb8e9ea77" providerId="ADAL" clId="{2D3BAD4B-71CF-47E3-98EE-756FA7F35B34}" dt="2024-02-13T08:13:27.649" v="484" actId="2711"/>
          <ac:spMkLst>
            <pc:docMk/>
            <pc:sldMk cId="3600630242" sldId="390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3:30.947" v="485" actId="14100"/>
          <ac:picMkLst>
            <pc:docMk/>
            <pc:sldMk cId="3600630242" sldId="3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3:43.373" v="488" actId="14100"/>
        <pc:sldMkLst>
          <pc:docMk/>
          <pc:sldMk cId="334677876" sldId="391"/>
        </pc:sldMkLst>
        <pc:spChg chg="mod">
          <ac:chgData name="Viviana Muranen" userId="6e275375-9272-42ba-bff7-b43fb8e9ea77" providerId="ADAL" clId="{2D3BAD4B-71CF-47E3-98EE-756FA7F35B34}" dt="2024-02-13T08:13:40.876" v="487" actId="1076"/>
          <ac:spMkLst>
            <pc:docMk/>
            <pc:sldMk cId="334677876" sldId="391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3:43.373" v="488" actId="14100"/>
          <ac:picMkLst>
            <pc:docMk/>
            <pc:sldMk cId="334677876" sldId="391"/>
            <ac:picMk id="11" creationId="{5DD61147-33AF-ACDE-56F8-39599D729068}"/>
          </ac:picMkLst>
        </pc:picChg>
      </pc:sldChg>
      <pc:sldChg chg="addSp delSp modSp mod">
        <pc:chgData name="Viviana Muranen" userId="6e275375-9272-42ba-bff7-b43fb8e9ea77" providerId="ADAL" clId="{2D3BAD4B-71CF-47E3-98EE-756FA7F35B34}" dt="2024-02-13T08:14:30.447" v="495" actId="478"/>
        <pc:sldMkLst>
          <pc:docMk/>
          <pc:sldMk cId="1415854246" sldId="392"/>
        </pc:sldMkLst>
        <pc:spChg chg="del mod">
          <ac:chgData name="Viviana Muranen" userId="6e275375-9272-42ba-bff7-b43fb8e9ea77" providerId="ADAL" clId="{2D3BAD4B-71CF-47E3-98EE-756FA7F35B34}" dt="2024-02-13T08:14:27.703" v="494" actId="478"/>
          <ac:spMkLst>
            <pc:docMk/>
            <pc:sldMk cId="1415854246" sldId="392"/>
            <ac:spMk id="2" creationId="{2E2C5FF1-E4D2-A2F6-D50D-8BF6534976B8}"/>
          </ac:spMkLst>
        </pc:spChg>
        <pc:spChg chg="add mod">
          <ac:chgData name="Viviana Muranen" userId="6e275375-9272-42ba-bff7-b43fb8e9ea77" providerId="ADAL" clId="{2D3BAD4B-71CF-47E3-98EE-756FA7F35B34}" dt="2024-02-13T08:14:24.456" v="493" actId="27636"/>
          <ac:spMkLst>
            <pc:docMk/>
            <pc:sldMk cId="1415854246" sldId="392"/>
            <ac:spMk id="6" creationId="{7F7133BB-4B91-968A-C80F-7B76BD7095D6}"/>
          </ac:spMkLst>
        </pc:spChg>
        <pc:spChg chg="add del mod">
          <ac:chgData name="Viviana Muranen" userId="6e275375-9272-42ba-bff7-b43fb8e9ea77" providerId="ADAL" clId="{2D3BAD4B-71CF-47E3-98EE-756FA7F35B34}" dt="2024-02-13T08:14:30.447" v="495" actId="478"/>
          <ac:spMkLst>
            <pc:docMk/>
            <pc:sldMk cId="1415854246" sldId="392"/>
            <ac:spMk id="10" creationId="{72E26BFD-CEE8-003A-9375-D543E90E71F8}"/>
          </ac:spMkLst>
        </pc:spChg>
        <pc:picChg chg="mod">
          <ac:chgData name="Viviana Muranen" userId="6e275375-9272-42ba-bff7-b43fb8e9ea77" providerId="ADAL" clId="{2D3BAD4B-71CF-47E3-98EE-756FA7F35B34}" dt="2024-02-09T06:53:45.732" v="66" actId="14100"/>
          <ac:picMkLst>
            <pc:docMk/>
            <pc:sldMk cId="1415854246" sldId="39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09T06:54:27.257" v="76" actId="1076"/>
        <pc:sldMkLst>
          <pc:docMk/>
          <pc:sldMk cId="3445152220" sldId="393"/>
        </pc:sldMkLst>
        <pc:spChg chg="mod">
          <ac:chgData name="Viviana Muranen" userId="6e275375-9272-42ba-bff7-b43fb8e9ea77" providerId="ADAL" clId="{2D3BAD4B-71CF-47E3-98EE-756FA7F35B34}" dt="2024-02-09T06:54:16.504" v="73" actId="1076"/>
          <ac:spMkLst>
            <pc:docMk/>
            <pc:sldMk cId="3445152220" sldId="393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09T06:54:27.257" v="76" actId="1076"/>
          <ac:picMkLst>
            <pc:docMk/>
            <pc:sldMk cId="3445152220" sldId="39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4:55.366" v="499" actId="1076"/>
        <pc:sldMkLst>
          <pc:docMk/>
          <pc:sldMk cId="1172867875" sldId="394"/>
        </pc:sldMkLst>
        <pc:spChg chg="mod">
          <ac:chgData name="Viviana Muranen" userId="6e275375-9272-42ba-bff7-b43fb8e9ea77" providerId="ADAL" clId="{2D3BAD4B-71CF-47E3-98EE-756FA7F35B34}" dt="2024-02-13T08:14:55.366" v="499" actId="1076"/>
          <ac:spMkLst>
            <pc:docMk/>
            <pc:sldMk cId="1172867875" sldId="394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4:52.797" v="498" actId="14100"/>
          <ac:picMkLst>
            <pc:docMk/>
            <pc:sldMk cId="1172867875" sldId="39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5:19.657" v="505" actId="1076"/>
        <pc:sldMkLst>
          <pc:docMk/>
          <pc:sldMk cId="1073079303" sldId="395"/>
        </pc:sldMkLst>
        <pc:spChg chg="mod">
          <ac:chgData name="Viviana Muranen" userId="6e275375-9272-42ba-bff7-b43fb8e9ea77" providerId="ADAL" clId="{2D3BAD4B-71CF-47E3-98EE-756FA7F35B34}" dt="2024-02-13T08:15:19.657" v="505" actId="1076"/>
          <ac:spMkLst>
            <pc:docMk/>
            <pc:sldMk cId="1073079303" sldId="395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5:15.514" v="504" actId="14100"/>
          <ac:picMkLst>
            <pc:docMk/>
            <pc:sldMk cId="1073079303" sldId="39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5:33.228" v="510" actId="14100"/>
        <pc:sldMkLst>
          <pc:docMk/>
          <pc:sldMk cId="188782248" sldId="396"/>
        </pc:sldMkLst>
        <pc:spChg chg="mod">
          <ac:chgData name="Viviana Muranen" userId="6e275375-9272-42ba-bff7-b43fb8e9ea77" providerId="ADAL" clId="{2D3BAD4B-71CF-47E3-98EE-756FA7F35B34}" dt="2024-02-13T08:15:29.634" v="508" actId="14100"/>
          <ac:spMkLst>
            <pc:docMk/>
            <pc:sldMk cId="188782248" sldId="396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5:33.228" v="510" actId="14100"/>
          <ac:picMkLst>
            <pc:docMk/>
            <pc:sldMk cId="188782248" sldId="396"/>
            <ac:picMk id="11" creationId="{5DD61147-33AF-ACDE-56F8-39599D729068}"/>
          </ac:picMkLst>
        </pc:picChg>
      </pc:sldChg>
      <pc:sldChg chg="addSp delSp modSp mod">
        <pc:chgData name="Viviana Muranen" userId="6e275375-9272-42ba-bff7-b43fb8e9ea77" providerId="ADAL" clId="{2D3BAD4B-71CF-47E3-98EE-756FA7F35B34}" dt="2024-02-13T08:16:19.583" v="519" actId="14100"/>
        <pc:sldMkLst>
          <pc:docMk/>
          <pc:sldMk cId="2733301153" sldId="397"/>
        </pc:sldMkLst>
        <pc:spChg chg="del mod">
          <ac:chgData name="Viviana Muranen" userId="6e275375-9272-42ba-bff7-b43fb8e9ea77" providerId="ADAL" clId="{2D3BAD4B-71CF-47E3-98EE-756FA7F35B34}" dt="2024-02-13T08:16:03.795" v="513" actId="478"/>
          <ac:spMkLst>
            <pc:docMk/>
            <pc:sldMk cId="2733301153" sldId="397"/>
            <ac:spMk id="2" creationId="{2E2C5FF1-E4D2-A2F6-D50D-8BF6534976B8}"/>
          </ac:spMkLst>
        </pc:spChg>
        <pc:spChg chg="add del mod">
          <ac:chgData name="Viviana Muranen" userId="6e275375-9272-42ba-bff7-b43fb8e9ea77" providerId="ADAL" clId="{2D3BAD4B-71CF-47E3-98EE-756FA7F35B34}" dt="2024-02-13T08:16:09.069" v="514" actId="478"/>
          <ac:spMkLst>
            <pc:docMk/>
            <pc:sldMk cId="2733301153" sldId="397"/>
            <ac:spMk id="9" creationId="{112CBFFB-DEF8-4A11-47A6-7F9798FB918E}"/>
          </ac:spMkLst>
        </pc:spChg>
        <pc:spChg chg="add mod">
          <ac:chgData name="Viviana Muranen" userId="6e275375-9272-42ba-bff7-b43fb8e9ea77" providerId="ADAL" clId="{2D3BAD4B-71CF-47E3-98EE-756FA7F35B34}" dt="2024-02-13T08:16:17.708" v="518" actId="1076"/>
          <ac:spMkLst>
            <pc:docMk/>
            <pc:sldMk cId="2733301153" sldId="397"/>
            <ac:spMk id="10" creationId="{D998FCB1-DF8F-54DF-FEB6-1B3816811AA1}"/>
          </ac:spMkLst>
        </pc:spChg>
        <pc:picChg chg="mod">
          <ac:chgData name="Viviana Muranen" userId="6e275375-9272-42ba-bff7-b43fb8e9ea77" providerId="ADAL" clId="{2D3BAD4B-71CF-47E3-98EE-756FA7F35B34}" dt="2024-02-13T08:16:19.583" v="519" actId="14100"/>
          <ac:picMkLst>
            <pc:docMk/>
            <pc:sldMk cId="2733301153" sldId="39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2D3BAD4B-71CF-47E3-98EE-756FA7F35B34}" dt="2024-02-13T08:16:36.985" v="524" actId="1076"/>
        <pc:sldMkLst>
          <pc:docMk/>
          <pc:sldMk cId="2929682315" sldId="398"/>
        </pc:sldMkLst>
        <pc:spChg chg="mod">
          <ac:chgData name="Viviana Muranen" userId="6e275375-9272-42ba-bff7-b43fb8e9ea77" providerId="ADAL" clId="{2D3BAD4B-71CF-47E3-98EE-756FA7F35B34}" dt="2024-02-13T08:16:36.985" v="524" actId="1076"/>
          <ac:spMkLst>
            <pc:docMk/>
            <pc:sldMk cId="2929682315" sldId="398"/>
            <ac:spMk id="2" creationId="{2E2C5FF1-E4D2-A2F6-D50D-8BF6534976B8}"/>
          </ac:spMkLst>
        </pc:spChg>
        <pc:picChg chg="mod">
          <ac:chgData name="Viviana Muranen" userId="6e275375-9272-42ba-bff7-b43fb8e9ea77" providerId="ADAL" clId="{2D3BAD4B-71CF-47E3-98EE-756FA7F35B34}" dt="2024-02-13T08:16:34.516" v="523" actId="14100"/>
          <ac:picMkLst>
            <pc:docMk/>
            <pc:sldMk cId="2929682315" sldId="398"/>
            <ac:picMk id="11" creationId="{5DD61147-33AF-ACDE-56F8-39599D7290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1D1A-37AD-4005-AAF8-1045AC66FAC5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F2682-ECF0-45B8-9C9A-CFA29A96F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26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46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0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Presenter</a:t>
            </a:r>
            <a:r>
              <a:rPr lang="fi-FI" dirty="0"/>
              <a:t>: HUKI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002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Presenter</a:t>
            </a:r>
            <a:r>
              <a:rPr lang="fi-FI" dirty="0"/>
              <a:t>: HUKI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07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8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58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9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27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30 min – </a:t>
            </a:r>
            <a:r>
              <a:rPr lang="fi-FI" dirty="0" err="1"/>
              <a:t>screenille</a:t>
            </a:r>
            <a:r>
              <a:rPr lang="fi-FI" dirty="0"/>
              <a:t> tikittävä kello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80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57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14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796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Presenter</a:t>
            </a:r>
            <a:r>
              <a:rPr lang="fi-FI" dirty="0"/>
              <a:t>: Radio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62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55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47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59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01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56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5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image" Target="../media/image1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.png"/><Relationship Id="rId7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10" Type="http://schemas.openxmlformats.org/officeDocument/2006/relationships/image" Target="../media/image5.emf"/><Relationship Id="rId4" Type="http://schemas.openxmlformats.org/officeDocument/2006/relationships/image" Target="../media/image6.emf"/><Relationship Id="rId9" Type="http://schemas.openxmlformats.org/officeDocument/2006/relationships/image" Target="../media/image3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.io/sketchpad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1.png"/><Relationship Id="rId4" Type="http://schemas.openxmlformats.org/officeDocument/2006/relationships/hyperlink" Target="https://nuortenakatemia.fi/en/incon-projectresult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38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image" Target="../media/image10.emf"/><Relationship Id="rId9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7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8.emf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37.png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5.emf"/><Relationship Id="rId7" Type="http://schemas.openxmlformats.org/officeDocument/2006/relationships/image" Target="../media/image32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6.emf"/><Relationship Id="rId4" Type="http://schemas.openxmlformats.org/officeDocument/2006/relationships/image" Target="../media/image1.png"/><Relationship Id="rId9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ki.hr/" TargetMode="External"/><Relationship Id="rId3" Type="http://schemas.openxmlformats.org/officeDocument/2006/relationships/hyperlink" Target="https://nuorisoseurat.fi/" TargetMode="External"/><Relationship Id="rId7" Type="http://schemas.openxmlformats.org/officeDocument/2006/relationships/hyperlink" Target="https://www.facebook.com/LeDiscipline/" TargetMode="External"/><Relationship Id="rId12" Type="http://schemas.openxmlformats.org/officeDocument/2006/relationships/image" Target="../media/image10.emf"/><Relationship Id="rId2" Type="http://schemas.openxmlformats.org/officeDocument/2006/relationships/hyperlink" Target="https://nuortenakatemi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yiot.hu/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tntk.tartu.ee/en/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radio-r.cz/" TargetMode="External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creat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774BC1-DCA6-104A-E82C-BD0A52F2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310">
            <a:off x="10832227" y="3191870"/>
            <a:ext cx="1421213" cy="3888032"/>
          </a:xfrm>
          <a:prstGeom prst="rect">
            <a:avLst/>
          </a:prstGeom>
        </p:spPr>
      </p:pic>
      <p:pic>
        <p:nvPicPr>
          <p:cNvPr id="3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F2C14BA3-F9DC-CA58-EB39-80F4D1579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77" y="-722186"/>
            <a:ext cx="7798521" cy="7764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6E1301-BF7C-815B-C1DD-C4BE1075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770" y="2017389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Inclusion</a:t>
            </a:r>
            <a: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 is On</a:t>
            </a:r>
            <a:br>
              <a:rPr lang="fi-FI" sz="4800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Youth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workers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’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training</a:t>
            </a:r>
            <a:r>
              <a:rPr lang="fi-FI" sz="28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28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model</a:t>
            </a:r>
            <a:endParaRPr lang="fi-FI"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toon people&#10;&#10;Description automatically generated">
            <a:extLst>
              <a:ext uri="{FF2B5EF4-FFF2-40B4-BE49-F238E27FC236}">
                <a16:creationId xmlns:a16="http://schemas.microsoft.com/office/drawing/2014/main" id="{C4CBF745-70AD-80C1-20B1-30C96A522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03" y="626757"/>
            <a:ext cx="5910606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3" y="4180686"/>
            <a:ext cx="7611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>
                <a:latin typeface="Montserrat"/>
              </a:rPr>
              <a:t>Mi jut </a:t>
            </a:r>
            <a:r>
              <a:rPr lang="en-US" sz="2400" err="1">
                <a:latin typeface="Montserrat"/>
              </a:rPr>
              <a:t>először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eszedbe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az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egyenlőségről</a:t>
            </a:r>
            <a:r>
              <a:rPr lang="en-US" sz="2400">
                <a:latin typeface="Montserrat"/>
              </a:rPr>
              <a:t>, </a:t>
            </a:r>
            <a:r>
              <a:rPr lang="en-US" sz="2400" err="1">
                <a:latin typeface="Montserrat"/>
              </a:rPr>
              <a:t>mikor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szabadidős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tevékenységekre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gondolsz</a:t>
            </a:r>
            <a:r>
              <a:rPr lang="en-US" sz="2400">
                <a:latin typeface="Montserrat"/>
              </a:rPr>
              <a:t>?</a:t>
            </a:r>
            <a:endParaRPr lang="hu-HU"/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406950" y="6030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Egy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perc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egyedül</a:t>
            </a:r>
            <a:endParaRPr lang="hu-HU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artoon people&#10;&#10;Description automatically generated">
            <a:extLst>
              <a:ext uri="{FF2B5EF4-FFF2-40B4-BE49-F238E27FC236}">
                <a16:creationId xmlns:a16="http://schemas.microsoft.com/office/drawing/2014/main" id="{3CD6CCE8-65A4-81DC-21CF-158F9FFC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010" y="501645"/>
            <a:ext cx="3194004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2" y="4165784"/>
            <a:ext cx="761153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err="1">
                <a:latin typeface="Montserrat"/>
              </a:rPr>
              <a:t>Mit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jelent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számodra</a:t>
            </a:r>
            <a:r>
              <a:rPr lang="fi-FI">
                <a:latin typeface="Montserrat"/>
              </a:rPr>
              <a:t> a</a:t>
            </a:r>
            <a:br>
              <a:rPr lang="fi-FI">
                <a:latin typeface="Montserrat"/>
              </a:rPr>
            </a:br>
            <a:r>
              <a:rPr lang="fi-FI" err="1">
                <a:latin typeface="Montserrat"/>
              </a:rPr>
              <a:t>társadalmi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befogadás</a:t>
            </a:r>
            <a:r>
              <a:rPr lang="fi-FI">
                <a:latin typeface="Montserrat"/>
              </a:rPr>
              <a:t>?</a:t>
            </a:r>
            <a:endParaRPr lang="hu-HU"/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838198" y="501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Szófelhő</a:t>
            </a:r>
            <a:endParaRPr lang="hu-HU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1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7B69C1-DA6F-F383-FE22-8C064483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22" y="3886306"/>
            <a:ext cx="2004741" cy="2600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D21253-39EF-588F-6411-3A5AC12B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42" y="2957870"/>
            <a:ext cx="4204197" cy="2778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3CC13-91B4-4C35-28B6-7A8F61948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685" y="431423"/>
            <a:ext cx="4966655" cy="31668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3E67-6CA6-DA20-2305-7A80BB01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09" y="4227239"/>
            <a:ext cx="3677062" cy="1319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sz="2400" err="1">
                <a:latin typeface="Montserrat"/>
              </a:rPr>
              <a:t>Volt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olyan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dolog</a:t>
            </a:r>
            <a:r>
              <a:rPr lang="fi-FI" sz="2400">
                <a:latin typeface="Montserrat"/>
              </a:rPr>
              <a:t>, </a:t>
            </a:r>
            <a:r>
              <a:rPr lang="fi-FI" sz="2400" err="1">
                <a:latin typeface="Montserrat"/>
              </a:rPr>
              <a:t>amely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meglepett</a:t>
            </a:r>
            <a:r>
              <a:rPr lang="fi-FI" sz="2400">
                <a:latin typeface="Montserrat"/>
              </a:rPr>
              <a:t>?</a:t>
            </a:r>
            <a:endParaRPr lang="hu-HU"/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CDFB539-EB46-A4DA-1BBB-2EE095FDA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E878B-D0F3-1575-4321-D96A0DB32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2D17D-19E8-6CFF-B313-A04722B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5DDDC-FF7D-2AB0-93E6-5952B5795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4282" y="1478118"/>
            <a:ext cx="6392136" cy="24505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35ABD5-2044-DAEA-2E6B-2E3CEEC97B99}"/>
              </a:ext>
            </a:extLst>
          </p:cNvPr>
          <p:cNvSpPr txBox="1">
            <a:spLocks/>
          </p:cNvSpPr>
          <p:nvPr/>
        </p:nvSpPr>
        <p:spPr>
          <a:xfrm>
            <a:off x="782425" y="1696825"/>
            <a:ext cx="5979030" cy="147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Megbeszélés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párban</a:t>
            </a:r>
            <a:b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</a:b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vagy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kiscsoportban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4D273-C4F1-385D-6582-C8CE8FEC11BE}"/>
              </a:ext>
            </a:extLst>
          </p:cNvPr>
          <p:cNvSpPr txBox="1">
            <a:spLocks/>
          </p:cNvSpPr>
          <p:nvPr/>
        </p:nvSpPr>
        <p:spPr>
          <a:xfrm>
            <a:off x="7523913" y="1478119"/>
            <a:ext cx="4204197" cy="24505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fi-FI" sz="2400" err="1">
                <a:latin typeface="Montserrat"/>
              </a:rPr>
              <a:t>Milyen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gondolatokat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ébresztett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fel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benned</a:t>
            </a:r>
            <a:r>
              <a:rPr lang="fi-FI" sz="2400">
                <a:latin typeface="Montserrat"/>
              </a:rPr>
              <a:t> a </a:t>
            </a:r>
            <a:r>
              <a:rPr lang="fi-FI" sz="2400" err="1">
                <a:latin typeface="Montserrat"/>
              </a:rPr>
              <a:t>szófelhő</a:t>
            </a:r>
            <a:r>
              <a:rPr lang="fi-FI" sz="2400">
                <a:latin typeface="Montserrat"/>
              </a:rPr>
              <a:t>?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8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5C42EA05-12B4-9F46-D31D-75A9D5E81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319" y="2486146"/>
            <a:ext cx="6463345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 err="1">
                <a:latin typeface="Montserrat" panose="00000500000000000000" pitchFamily="2" charset="0"/>
              </a:rPr>
              <a:t>Kvíz</a:t>
            </a:r>
            <a:r>
              <a:rPr lang="fi-FI" sz="4000" b="1" dirty="0">
                <a:latin typeface="Montserrat" panose="00000500000000000000" pitchFamily="2" charset="0"/>
              </a:rPr>
              <a:t> a </a:t>
            </a:r>
            <a:r>
              <a:rPr lang="fi-FI" sz="4000" b="1" dirty="0" err="1">
                <a:latin typeface="Montserrat" panose="00000500000000000000" pitchFamily="2" charset="0"/>
              </a:rPr>
              <a:t>társadalmi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befogadásról</a:t>
            </a:r>
            <a:endParaRPr lang="hu-HU" sz="36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4" y="397387"/>
            <a:ext cx="6363092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1802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Facilitátori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segédlet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000" err="1">
                <a:solidFill>
                  <a:srgbClr val="000000"/>
                </a:solidFill>
                <a:latin typeface="Montserrat"/>
              </a:rPr>
              <a:t>Lépések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eszközök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idő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:</a:t>
            </a:r>
            <a:endParaRPr lang="hu-HU"/>
          </a:p>
          <a:p>
            <a:pPr lvl="1" fontAlgn="base">
              <a:lnSpc>
                <a:spcPct val="110000"/>
              </a:lnSpc>
            </a:pPr>
            <a:r>
              <a:rPr lang="fi-FI" sz="2000" err="1">
                <a:solidFill>
                  <a:srgbClr val="000000"/>
                </a:solidFill>
                <a:latin typeface="Montserrat"/>
              </a:rPr>
              <a:t>Használható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Kahoot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egy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kvíz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levezényelésére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VAGY 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következő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diák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.</a:t>
            </a:r>
            <a:endParaRPr lang="fi-FI" sz="2000" b="0" i="0">
              <a:solidFill>
                <a:srgbClr val="000000"/>
              </a:solidFill>
              <a:effectLst/>
              <a:latin typeface="Montserrat"/>
            </a:endParaRPr>
          </a:p>
          <a:p>
            <a:pPr lvl="1" fontAlgn="base">
              <a:lnSpc>
                <a:spcPct val="110000"/>
              </a:lnSpc>
            </a:pPr>
            <a:r>
              <a:rPr lang="fi-FI" sz="2000">
                <a:solidFill>
                  <a:srgbClr val="000000"/>
                </a:solidFill>
                <a:latin typeface="Montserrat"/>
              </a:rPr>
              <a:t>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kvíz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nyolc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kérdést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tartalmaz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körülbelül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 </a:t>
            </a:r>
            <a:r>
              <a:rPr lang="fi-FI" sz="2000" b="1">
                <a:solidFill>
                  <a:srgbClr val="000000"/>
                </a:solidFill>
                <a:latin typeface="Montserrat"/>
              </a:rPr>
              <a:t>10-12 </a:t>
            </a:r>
            <a:r>
              <a:rPr lang="fi-FI" sz="2000" b="1" err="1">
                <a:solidFill>
                  <a:srgbClr val="000000"/>
                </a:solidFill>
                <a:latin typeface="Montserrat"/>
              </a:rPr>
              <a:t>percet</a:t>
            </a:r>
            <a:r>
              <a:rPr lang="fi-FI" sz="2000" b="1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b="1" err="1">
                <a:solidFill>
                  <a:srgbClr val="000000"/>
                </a:solidFill>
                <a:latin typeface="Montserrat"/>
              </a:rPr>
              <a:t>vesz</a:t>
            </a:r>
            <a:r>
              <a:rPr lang="fi-FI" sz="2000" b="1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b="1" err="1">
                <a:solidFill>
                  <a:srgbClr val="000000"/>
                </a:solidFill>
                <a:latin typeface="Montserrat"/>
              </a:rPr>
              <a:t>igénybe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2000" b="0" i="0" err="1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Participants</a:t>
            </a:r>
            <a:r>
              <a:rPr lang="fi-FI" sz="2000" b="0" i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 </a:t>
            </a:r>
            <a:r>
              <a:rPr lang="fi-FI" sz="2000" b="0" i="0" err="1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need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, for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example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, a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phone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to join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the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game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in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Kahoot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OR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pens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and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paper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to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write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down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their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answers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if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you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lead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the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quiz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with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the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 panose="02000505000000020004" pitchFamily="2" charset="77"/>
              </a:rPr>
              <a:t>slides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>
              <a:lnSpc>
                <a:spcPct val="110000"/>
              </a:lnSpc>
            </a:pPr>
            <a:r>
              <a:rPr lang="fi-FI" sz="2000">
                <a:solidFill>
                  <a:srgbClr val="000000"/>
                </a:solidFill>
                <a:latin typeface="Montserrat"/>
              </a:rPr>
              <a:t>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résztvevőknek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szüksége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van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egy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ditiális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eszközre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mellyel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elérik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Kahootot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VAGY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tollakra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papírra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hogy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leírják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válaszaikat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amennyiben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követlező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diák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által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kerül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kvíz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2000" err="1">
                <a:solidFill>
                  <a:srgbClr val="000000"/>
                </a:solidFill>
                <a:latin typeface="Montserrat"/>
              </a:rPr>
              <a:t>levezényelésre</a:t>
            </a:r>
            <a:r>
              <a:rPr lang="fi-FI" sz="2000">
                <a:solidFill>
                  <a:srgbClr val="000000"/>
                </a:solidFill>
                <a:latin typeface="Montserrat"/>
              </a:rPr>
              <a:t>.</a:t>
            </a:r>
            <a:endParaRPr lang="fi-FI" sz="200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CD53A-8E66-D15A-15A8-B9DAF6BF2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8A914-30C6-F1D5-92EB-81698704F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8084"/>
            <a:ext cx="7635711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50" y="398586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mutat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ábra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befogadás</a:t>
            </a:r>
            <a:endParaRPr lang="en-US" err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kizárás</a:t>
            </a:r>
            <a:endParaRPr lang="en-US" err="1">
              <a:solidFill>
                <a:schemeClr val="bg1"/>
              </a:solidFill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integráció</a:t>
            </a:r>
            <a:endParaRPr lang="en-US" err="1">
              <a:solidFill>
                <a:schemeClr val="bg1"/>
              </a:solidFill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szegregáció</a:t>
            </a:r>
            <a:endParaRPr lang="fi-FI" err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7"/>
            <a:ext cx="9370243" cy="2012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951" y="640320"/>
            <a:ext cx="8153575" cy="1325563"/>
          </a:xfrm>
        </p:spPr>
        <p:txBody>
          <a:bodyPr>
            <a:normAutofit fontScale="90000"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alábbi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tényezők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közül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melyik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jelenthet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kockázatot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kirekesztéshez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fogyatékosság</a:t>
            </a:r>
            <a:endParaRPr lang="hu-HU" err="1">
              <a:solidFill>
                <a:schemeClr val="bg1"/>
              </a:solidFill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társadalmi-gazdasági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tényezők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migrációs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státusz</a:t>
            </a:r>
            <a:endParaRPr lang="en-US" err="1">
              <a:solidFill>
                <a:schemeClr val="bg1"/>
              </a:solidFill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nemi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identitás</a:t>
            </a:r>
            <a:endParaRPr lang="fi-FI" err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7"/>
            <a:ext cx="8553691" cy="166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498613"/>
            <a:ext cx="7638951" cy="1325563"/>
          </a:xfrm>
        </p:spPr>
        <p:txBody>
          <a:bodyPr>
            <a:noAutofit/>
          </a:bodyPr>
          <a:lstStyle/>
          <a:p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Európában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szegénység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és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kirekesztés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kockázata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érinti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fiatalok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egészét</a:t>
            </a:r>
            <a:endParaRPr lang="hu-HU" err="1">
              <a:solidFill>
                <a:schemeClr val="bg1"/>
              </a:solidFill>
              <a:cs typeface="Calibri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felét</a:t>
            </a:r>
            <a:endParaRPr lang="en-US" err="1">
              <a:solidFill>
                <a:schemeClr val="bg1"/>
              </a:solidFill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egyharmadát</a:t>
            </a:r>
            <a:endParaRPr lang="fi-FI" err="1">
              <a:solidFill>
                <a:schemeClr val="bg1"/>
              </a:solidFill>
              <a:latin typeface="Montserrat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ötödét</a:t>
            </a:r>
            <a:endParaRPr lang="fi-FI" err="1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412"/>
            <a:ext cx="7663991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4" y="40741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mutat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ábra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befogadás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kizárás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integráció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szegregáció</a:t>
            </a:r>
            <a:endParaRPr lang="fi-FI" err="1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5096"/>
            <a:ext cx="9879290" cy="18005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6" y="483930"/>
            <a:ext cx="8555621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befogadás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"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egyének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és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csoportok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feltételeinek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javítása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___-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ban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” (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Világbank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szabadidős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tevékenységekben</a:t>
            </a:r>
            <a:endParaRPr lang="en-US" err="1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politikában</a:t>
            </a:r>
            <a:endParaRPr lang="en-US" err="1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társadalomban</a:t>
            </a:r>
            <a:endParaRPr lang="en-US" err="1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sportokban</a:t>
            </a:r>
            <a:endParaRPr lang="fi-FI" err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5935579" cy="6858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05A8-1A03-790A-3E4B-E3ED59054C18}"/>
              </a:ext>
            </a:extLst>
          </p:cNvPr>
          <p:cNvSpPr txBox="1"/>
          <p:nvPr/>
        </p:nvSpPr>
        <p:spPr>
          <a:xfrm>
            <a:off x="6515215" y="2522071"/>
            <a:ext cx="4919577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>
                <a:ea typeface="+mn-lt"/>
                <a:cs typeface="+mn-lt"/>
              </a:rPr>
              <a:t>A </a:t>
            </a:r>
            <a:r>
              <a:rPr lang="en-US" err="1">
                <a:ea typeface="+mn-lt"/>
                <a:cs typeface="+mn-lt"/>
              </a:rPr>
              <a:t>projekt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az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Európai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Unió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támogatásával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jött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létre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 A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kifejezett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nézetek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és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vélemények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kizárólag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a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szerző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(k)é,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és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nem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feltétlenül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tükrözik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az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Európai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Unió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vagy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az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Európai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Oktatási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és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Kulturális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Végrehajtó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Ügynökség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(EACEA)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álláspontját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 Sem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az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Európai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Unió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,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sem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az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EACEA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nem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vállal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felelősséget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értük</a:t>
            </a: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.</a:t>
            </a:r>
          </a:p>
          <a:p>
            <a:endParaRPr lang="en-US" sz="1200">
              <a:latin typeface="Montserrat" panose="00000500000000000000" pitchFamily="2" charset="0"/>
            </a:endParaRPr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3D40E5-8446-4C99-8E6D-CA92B60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35" y="3017321"/>
            <a:ext cx="3695709" cy="8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466"/>
            <a:ext cx="7747856" cy="15690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80" y="544559"/>
            <a:ext cx="7095976" cy="1325563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befogadás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javítható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amennyiben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változtatunk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____-n.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kulturális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szokások</a:t>
            </a:r>
            <a:endParaRPr lang="hu-HU" err="1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személyiségek</a:t>
            </a:r>
            <a:endParaRPr lang="en-US" err="1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attitűdök</a:t>
            </a:r>
            <a:endParaRPr lang="en-US" err="1">
              <a:solidFill>
                <a:schemeClr val="bg1"/>
              </a:solidFill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alvási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szokások</a:t>
            </a:r>
            <a:endParaRPr lang="fi-FI" err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634954" cy="1695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91" y="549950"/>
            <a:ext cx="7843102" cy="1325563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marginalizált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csoportok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támogatása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____-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ban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/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eszköz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kirekesztés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leküzdésére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/>
              </a:rPr>
              <a:t>ízérzékelés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/>
              </a:rPr>
              <a:t>látásérzék</a:t>
            </a:r>
            <a:endParaRPr lang="en-US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/>
              </a:rPr>
              <a:t>összetartozás</a:t>
            </a:r>
            <a:r>
              <a:rPr lang="en-US" dirty="0">
                <a:solidFill>
                  <a:schemeClr val="bg1"/>
                </a:solidFill>
                <a:latin typeface="Montserra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/>
              </a:rPr>
              <a:t>érzése</a:t>
            </a:r>
            <a:endParaRPr lang="en-US" dirty="0">
              <a:solidFill>
                <a:schemeClr val="bg1"/>
              </a:solidFill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dirty="0" err="1">
                <a:solidFill>
                  <a:schemeClr val="bg1"/>
                </a:solidFill>
                <a:latin typeface="Montserrat"/>
              </a:rPr>
              <a:t>tapintásérzék</a:t>
            </a:r>
            <a:endParaRPr lang="fi-FI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7795967" cy="1652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59" y="528447"/>
            <a:ext cx="7027011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befogadás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előmozdítása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____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egyik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fő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prioritása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Európai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Ifjúsági</a:t>
            </a:r>
            <a:r>
              <a:rPr lang="en-US">
                <a:solidFill>
                  <a:schemeClr val="bg1"/>
                </a:solidFill>
                <a:latin typeface="Montserrat"/>
              </a:rPr>
              <a:t> Jog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Emberi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Jogok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Egyetemes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Nyilatkozata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>
                <a:solidFill>
                  <a:schemeClr val="bg1"/>
                </a:solidFill>
                <a:latin typeface="Montserrat"/>
              </a:rPr>
              <a:t>Európa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zöld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megállapodás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>
                <a:solidFill>
                  <a:schemeClr val="bg1"/>
                </a:solidFill>
                <a:latin typeface="Montserrat"/>
              </a:rPr>
              <a:t>EU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ifjúsági</a:t>
            </a:r>
            <a:r>
              <a:rPr lang="en-US">
                <a:solidFill>
                  <a:schemeClr val="bg1"/>
                </a:solidFill>
                <a:latin typeface="Montserrat"/>
              </a:rPr>
              <a:t> </a:t>
            </a:r>
            <a:r>
              <a:rPr lang="en-US" err="1">
                <a:solidFill>
                  <a:schemeClr val="bg1"/>
                </a:solidFill>
                <a:latin typeface="Montserrat"/>
              </a:rPr>
              <a:t>stratégia</a:t>
            </a:r>
            <a:endParaRPr lang="fi-FI" err="1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1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6218"/>
            <a:ext cx="5561814" cy="1325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452" y="2766218"/>
            <a:ext cx="5995632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Helyes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válaszok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772997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42" y="426478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mutat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ábra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lnSpc>
                <a:spcPct val="110000"/>
              </a:lnSpc>
              <a:buFont typeface="Arial" panose="020B0604020202020204" pitchFamily="34" charset="0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befogadás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514350" indent="-514350">
              <a:lnSpc>
                <a:spcPct val="110000"/>
              </a:lnSpc>
              <a:buFont typeface="Arial" panose="020B0604020202020204" pitchFamily="34" charset="0"/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</a:rPr>
              <a:t>kizárás</a:t>
            </a:r>
            <a:endParaRPr lang="en-US" b="1" i="1">
              <a:solidFill>
                <a:schemeClr val="bg1"/>
              </a:solidFill>
              <a:latin typeface="Montserrat"/>
            </a:endParaRPr>
          </a:p>
          <a:p>
            <a:pPr marL="514350" indent="-514350">
              <a:lnSpc>
                <a:spcPct val="110000"/>
              </a:lnSpc>
              <a:buFont typeface="Arial" panose="020B0604020202020204" pitchFamily="34" charset="0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integráció</a:t>
            </a:r>
            <a:endParaRPr lang="en-US">
              <a:solidFill>
                <a:schemeClr val="bg1"/>
              </a:solidFill>
              <a:latin typeface="Montserrat"/>
            </a:endParaRPr>
          </a:p>
          <a:p>
            <a:pPr marL="514350" indent="-514350">
              <a:lnSpc>
                <a:spcPct val="110000"/>
              </a:lnSpc>
              <a:buFont typeface="Arial" panose="020B0604020202020204" pitchFamily="34" charset="0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</a:rPr>
              <a:t>szegregáció</a:t>
            </a:r>
            <a:endParaRPr lang="fi-FI">
              <a:solidFill>
                <a:schemeClr val="bg1"/>
              </a:solidFill>
              <a:latin typeface="Montserrat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7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9565277" cy="17368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fogyatékosság</a:t>
            </a:r>
            <a:endParaRPr lang="hu-HU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társadalmi-gazdasági</a:t>
            </a:r>
            <a:r>
              <a:rPr lang="en-US" b="1" i="1" u="sng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tényezők</a:t>
            </a:r>
            <a:endParaRPr lang="en-US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migrációs</a:t>
            </a:r>
            <a:r>
              <a:rPr lang="en-US" b="1" i="1" u="sng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státusz</a:t>
            </a:r>
            <a:endParaRPr lang="en-US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nemi</a:t>
            </a:r>
            <a:r>
              <a:rPr lang="en-US" b="1" i="1" u="sng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identitás</a:t>
            </a:r>
            <a:endParaRPr lang="fi-FI" b="1" i="1" u="sng">
              <a:solidFill>
                <a:schemeClr val="bg1"/>
              </a:solidFill>
              <a:latin typeface="Montserrat"/>
              <a:cs typeface="Arial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F7133BB-4B91-968A-C80F-7B76BD7095D6}"/>
              </a:ext>
            </a:extLst>
          </p:cNvPr>
          <p:cNvSpPr txBox="1">
            <a:spLocks/>
          </p:cNvSpPr>
          <p:nvPr/>
        </p:nvSpPr>
        <p:spPr>
          <a:xfrm>
            <a:off x="1124951" y="640320"/>
            <a:ext cx="8153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alábbi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tényezők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közül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melyik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jelenthet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kockázatot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kirekesztéshez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5854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" y="328617"/>
            <a:ext cx="8922395" cy="166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89" y="749583"/>
            <a:ext cx="7863105" cy="1325563"/>
          </a:xfrm>
        </p:spPr>
        <p:txBody>
          <a:bodyPr>
            <a:noAutofit/>
          </a:bodyPr>
          <a:lstStyle/>
          <a:p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Európában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a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szegénység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és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a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társadalmi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kirekesztés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kockázata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érinti</a:t>
            </a: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 a </a:t>
            </a:r>
            <a:r>
              <a:rPr lang="fi-FI" sz="2800" b="1" dirty="0" err="1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fiatalok</a:t>
            </a:r>
            <a:br>
              <a:rPr lang="fi-FI" sz="2800" b="1" dirty="0">
                <a:latin typeface="Montserrat"/>
                <a:ea typeface="+mj-lt"/>
                <a:cs typeface="+mj-lt"/>
              </a:rPr>
            </a:br>
            <a:r>
              <a:rPr lang="fi-FI" sz="2800" b="1" dirty="0">
                <a:solidFill>
                  <a:srgbClr val="D20036"/>
                </a:solidFill>
                <a:latin typeface="Montserrat"/>
                <a:ea typeface="+mj-lt"/>
                <a:cs typeface="+mj-lt"/>
              </a:rPr>
              <a:t>____.</a:t>
            </a:r>
          </a:p>
          <a:p>
            <a:endParaRPr lang="fi-FI" sz="2800" dirty="0">
              <a:solidFill>
                <a:srgbClr val="D20036"/>
              </a:solidFill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egészét</a:t>
            </a:r>
            <a:endParaRPr lang="hu-HU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felét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egyharmadát</a:t>
            </a:r>
            <a:endParaRPr lang="fi-FI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ötödét</a:t>
            </a:r>
            <a:endParaRPr lang="fi-FI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endParaRPr lang="en-US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2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6928701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29" y="399306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Mit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mutat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be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ez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az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ábra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befogadás</a:t>
            </a:r>
            <a:endParaRPr lang="en-US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kizárás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integráció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457200" indent="-45720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szegregáció</a:t>
            </a:r>
            <a:endParaRPr lang="fi-FI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endParaRPr lang="en-US" b="1" u="sng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67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966"/>
            <a:ext cx="10265789" cy="1701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94" y="602736"/>
            <a:ext cx="9229627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A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befogadás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"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az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egyének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és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csoportok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feltételeinek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javítása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a ___-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ban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” (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Világbank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).</a:t>
            </a:r>
          </a:p>
          <a:p>
            <a:endParaRPr lang="fi-FI" sz="2800" dirty="0">
              <a:solidFill>
                <a:srgbClr val="D20036"/>
              </a:solidFill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szabadidős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tevékenységekben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politikában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társadalomban</a:t>
            </a:r>
            <a:endParaRPr lang="en-US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sportokban</a:t>
            </a:r>
            <a:endParaRPr lang="fi-FI" err="1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79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07"/>
            <a:ext cx="790908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7" y="501760"/>
            <a:ext cx="7008800" cy="1325563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A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befogadás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javítható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,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amennyiben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változtatunk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a ____-n.</a:t>
            </a:r>
          </a:p>
          <a:p>
            <a:endParaRPr lang="fi-FI" sz="2800" dirty="0">
              <a:solidFill>
                <a:srgbClr val="D20036"/>
              </a:solidFill>
              <a:latin typeface="Montserra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kulturális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szokások</a:t>
            </a:r>
            <a:endParaRPr lang="hu-HU" err="1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személyiségek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attitűdök</a:t>
            </a:r>
            <a:endParaRPr lang="en-US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alvási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szokások</a:t>
            </a:r>
            <a:endParaRPr lang="fi-FI" err="1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2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097"/>
            <a:ext cx="11679810" cy="1477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840" y="32861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Facilitátori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segédlet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: </a:t>
            </a:r>
            <a:br>
              <a:rPr lang="fi-FI" sz="4000" b="1" dirty="0">
                <a:latin typeface="Montserrat" panose="00000500000000000000" pitchFamily="2" charset="0"/>
              </a:rPr>
            </a:b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Hogyan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használjuk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képzési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modellt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0123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/>
              </a:rPr>
              <a:t>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képzési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modell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több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részből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épül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fel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amelyek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Inclusion is On (2021-2024) Erasmus+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partnerség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keretein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belül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készült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eszközcsomag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tartalmán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alapulnak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.</a:t>
            </a:r>
            <a:endParaRPr lang="hu-HU" dirty="0"/>
          </a:p>
          <a:p>
            <a:pPr lvl="1">
              <a:lnSpc>
                <a:spcPct val="110000"/>
              </a:lnSpc>
            </a:pP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Ennek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tartalma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következő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dián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érhető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el.</a:t>
            </a:r>
            <a:endParaRPr lang="en-AU" dirty="0"/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/>
              </a:rPr>
              <a:t>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képzési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modell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különböző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részei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alkalmazhatóan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külön-külön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illetve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együtt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is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facilitátor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preferenciái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rendelkezésre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álló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idő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alapján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.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modell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alkalmazható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személyes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online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tréningek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során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is.</a:t>
            </a: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/>
              </a:rPr>
              <a:t>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különböző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részek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facilitátori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segédlettel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kezdődnek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melyek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részletes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lépéseket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levezényeléshez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információkat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tartalmazzák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.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facilitátori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segédletek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rejtett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diák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(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amelyek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nem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láthatóak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prezentálási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módban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).</a:t>
            </a:r>
          </a:p>
          <a:p>
            <a:pPr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/>
              </a:rPr>
              <a:t>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képzési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modellhez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projekt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egyéb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termékeihez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kapcsolódó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összes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anyag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elérhető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alábbi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dirty="0" err="1">
                <a:solidFill>
                  <a:srgbClr val="000000"/>
                </a:solidFill>
                <a:latin typeface="Montserrat"/>
              </a:rPr>
              <a:t>linken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:</a:t>
            </a:r>
          </a:p>
          <a:p>
            <a:pPr fontAlgn="base">
              <a:lnSpc>
                <a:spcPct val="110000"/>
              </a:lnSpc>
            </a:pPr>
            <a:r>
              <a:rPr lang="en-AU" sz="1800" dirty="0">
                <a:solidFill>
                  <a:srgbClr val="000000"/>
                </a:solidFill>
                <a:latin typeface="Montserrat"/>
              </a:rPr>
              <a:t> </a:t>
            </a:r>
            <a:r>
              <a:rPr lang="en-AU" sz="1800" dirty="0">
                <a:solidFill>
                  <a:srgbClr val="000000"/>
                </a:solidFill>
                <a:latin typeface="Montserrat"/>
                <a:hlinkClick r:id="rId3"/>
              </a:rPr>
              <a:t>https://nuortenakatemia.fi/en/incon-projectresults/</a:t>
            </a:r>
            <a:r>
              <a:rPr lang="en-AU" sz="1800" dirty="0">
                <a:solidFill>
                  <a:srgbClr val="000000"/>
                </a:solidFill>
                <a:latin typeface="Montserrat"/>
              </a:rPr>
              <a:t> </a:t>
            </a:r>
            <a:endParaRPr lang="en-AU" sz="1800" dirty="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10000"/>
              </a:lnSpc>
            </a:pPr>
            <a:endParaRPr lang="fi-FI" sz="1800" b="0" i="0" dirty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4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" y="365125"/>
            <a:ext cx="8701552" cy="15631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ízérzékelés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látásérzék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összetartozás</a:t>
            </a:r>
            <a:r>
              <a:rPr lang="en-US" b="1" i="1" u="sng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b="1" i="1" u="sng" err="1">
                <a:solidFill>
                  <a:schemeClr val="bg1"/>
                </a:solidFill>
                <a:latin typeface="Montserrat"/>
                <a:cs typeface="Arial"/>
              </a:rPr>
              <a:t>érzése</a:t>
            </a:r>
            <a:endParaRPr lang="en-US" b="1" i="1" u="sng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tapintásérzék</a:t>
            </a:r>
            <a:endParaRPr lang="fi-FI" err="1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998FCB1-DF8F-54DF-FEB6-1B38168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44" y="483930"/>
            <a:ext cx="7843102" cy="1325563"/>
          </a:xfrm>
        </p:spPr>
        <p:txBody>
          <a:bodyPr>
            <a:normAutofit fontScale="90000"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marginalizált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csoportok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támogatása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____-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ban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/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ben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eszköz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kirekesztés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leküzdésére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</a:rPr>
              <a:t>.</a:t>
            </a:r>
            <a:endParaRPr lang="hu-HU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0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9643620" cy="14825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81" y="634290"/>
            <a:ext cx="8709757" cy="1325563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A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társadalmi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befogadás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előmozdítása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a</a:t>
            </a:r>
            <a:b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</a:b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____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egyik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fő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r>
              <a:rPr lang="fi-FI" sz="32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prioritása</a:t>
            </a:r>
            <a:r>
              <a:rPr lang="fi-FI" sz="32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.</a:t>
            </a:r>
          </a:p>
          <a:p>
            <a:endParaRPr lang="fi-FI" sz="3200" dirty="0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Európai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Ifjúsági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Jog</a:t>
            </a: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Emberi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Jogok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Egyetemes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Nyilatkozata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Európa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zöld</a:t>
            </a:r>
            <a:r>
              <a:rPr lang="en-US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err="1">
                <a:solidFill>
                  <a:schemeClr val="bg1"/>
                </a:solidFill>
                <a:latin typeface="Montserrat"/>
                <a:cs typeface="Arial"/>
              </a:rPr>
              <a:t>megállapodás</a:t>
            </a:r>
            <a:endParaRPr lang="en-US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r>
              <a:rPr lang="en-US" i="1" u="sng">
                <a:solidFill>
                  <a:schemeClr val="bg1"/>
                </a:solidFill>
                <a:latin typeface="Montserrat"/>
                <a:cs typeface="Arial"/>
              </a:rPr>
              <a:t>EU </a:t>
            </a:r>
            <a:r>
              <a:rPr lang="en-US" i="1" u="sng" err="1">
                <a:solidFill>
                  <a:schemeClr val="bg1"/>
                </a:solidFill>
                <a:latin typeface="Montserrat"/>
                <a:cs typeface="Arial"/>
              </a:rPr>
              <a:t>ifjúsági</a:t>
            </a:r>
            <a:r>
              <a:rPr lang="en-US" i="1" u="sng">
                <a:solidFill>
                  <a:schemeClr val="bg1"/>
                </a:solidFill>
                <a:latin typeface="Montserrat"/>
                <a:cs typeface="Arial"/>
              </a:rPr>
              <a:t> </a:t>
            </a:r>
            <a:r>
              <a:rPr lang="en-US" i="1" u="sng" err="1">
                <a:solidFill>
                  <a:schemeClr val="bg1"/>
                </a:solidFill>
                <a:latin typeface="Montserrat"/>
                <a:cs typeface="Arial"/>
              </a:rPr>
              <a:t>stratégia</a:t>
            </a:r>
            <a:endParaRPr lang="fi-FI" i="1" u="sng" err="1">
              <a:solidFill>
                <a:schemeClr val="bg1"/>
              </a:solidFill>
              <a:latin typeface="Montserrat"/>
              <a:cs typeface="Arial"/>
            </a:endParaRPr>
          </a:p>
          <a:p>
            <a:pPr marL="514350" indent="-514350">
              <a:lnSpc>
                <a:spcPct val="110000"/>
              </a:lnSpc>
              <a:buAutoNum type="alphaLcPeriod"/>
            </a:pP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82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0E295-D86E-4BBB-E953-D5C6D9ED2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293" y="2472625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Montserrat" panose="00000500000000000000" pitchFamily="2" charset="0"/>
              </a:rPr>
              <a:t>A </a:t>
            </a:r>
            <a:r>
              <a:rPr lang="fi-FI" sz="4000" b="1" dirty="0" err="1">
                <a:latin typeface="Montserrat" panose="00000500000000000000" pitchFamily="2" charset="0"/>
              </a:rPr>
              <a:t>biztonságosabb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terekről</a:t>
            </a:r>
            <a:endParaRPr lang="hu-HU" sz="36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0" y="376750"/>
            <a:ext cx="6251235" cy="1216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96" y="376750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Facilitátori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segédlet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err="1">
                <a:solidFill>
                  <a:srgbClr val="000000"/>
                </a:solidFill>
                <a:latin typeface="Montserrat"/>
              </a:rPr>
              <a:t>Lépések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eszközök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idő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:</a:t>
            </a:r>
            <a:endParaRPr lang="hu-HU"/>
          </a:p>
          <a:p>
            <a:pPr lvl="1">
              <a:lnSpc>
                <a:spcPct val="110000"/>
              </a:lnSpc>
            </a:pPr>
            <a:r>
              <a:rPr lang="en-AU" sz="1800" err="1">
                <a:solidFill>
                  <a:srgbClr val="000000"/>
                </a:solidFill>
                <a:latin typeface="Montserrat"/>
              </a:rPr>
              <a:t>Amiről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szó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lesz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: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résztvevőknek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b="1" err="1">
                <a:solidFill>
                  <a:srgbClr val="000000"/>
                </a:solidFill>
                <a:latin typeface="Montserrat"/>
              </a:rPr>
              <a:t>egy</a:t>
            </a:r>
            <a:r>
              <a:rPr lang="en-AU" sz="1800" b="1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b="1" err="1">
                <a:solidFill>
                  <a:srgbClr val="000000"/>
                </a:solidFill>
                <a:latin typeface="Montserrat"/>
              </a:rPr>
              <a:t>percig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kell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egyénileg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reflektálniuk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kérdésre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 Nem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semmit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leírni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en-AU" sz="1800">
                <a:solidFill>
                  <a:srgbClr val="000000"/>
                </a:solidFill>
                <a:latin typeface="Montserrat"/>
              </a:rPr>
              <a:t>Mi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biztonságosabb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tér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?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Ehhez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 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elmagyarázni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résztvevőknek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alapfogalmat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 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biztonságos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terek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elveit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Ehhez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segítséget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nyújtanak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diák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 </a:t>
            </a:r>
            <a:r>
              <a:rPr lang="en-AU" sz="1800" b="1">
                <a:solidFill>
                  <a:srgbClr val="000000"/>
                </a:solidFill>
                <a:latin typeface="Montserrat"/>
              </a:rPr>
              <a:t>~2 perc.</a:t>
            </a:r>
          </a:p>
          <a:p>
            <a:pPr lvl="1" fontAlgn="base">
              <a:lnSpc>
                <a:spcPct val="110000"/>
              </a:lnSpc>
            </a:pPr>
            <a:r>
              <a:rPr lang="en-AU" sz="1800" err="1">
                <a:solidFill>
                  <a:srgbClr val="000000"/>
                </a:solidFill>
                <a:latin typeface="Montserrat"/>
              </a:rPr>
              <a:t>Jógyakorlatok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biztonságosabb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terekhez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kapcsolódó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elvek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bemutatásához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: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gyakran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használt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elvek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 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bemutatáshoz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segítséget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adnak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diák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(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Kiegészíthető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más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elvekhez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kapcsolódó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 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jógyakorlattal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). </a:t>
            </a:r>
            <a:r>
              <a:rPr lang="en-AU" sz="1800" b="1">
                <a:solidFill>
                  <a:srgbClr val="000000"/>
                </a:solidFill>
                <a:latin typeface="Montserrat"/>
              </a:rPr>
              <a:t>~2 perc.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artoon people&#10;&#10;Description automatically generated">
            <a:extLst>
              <a:ext uri="{FF2B5EF4-FFF2-40B4-BE49-F238E27FC236}">
                <a16:creationId xmlns:a16="http://schemas.microsoft.com/office/drawing/2014/main" id="{4DDC5BFB-7BD4-0E28-E1BD-410492AE8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9" y="404070"/>
            <a:ext cx="10795000" cy="5094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0" y="501645"/>
            <a:ext cx="5635547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259" y="4192390"/>
            <a:ext cx="8069482" cy="130661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fi-FI" sz="2400" err="1">
                <a:latin typeface="Montserrat"/>
              </a:rPr>
              <a:t>Ki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tudná</a:t>
            </a:r>
            <a:r>
              <a:rPr lang="fi-FI" sz="2400">
                <a:latin typeface="Montserrat"/>
              </a:rPr>
              <a:t> </a:t>
            </a:r>
            <a:r>
              <a:rPr lang="fi-FI" sz="2400" err="1">
                <a:latin typeface="Montserrat"/>
              </a:rPr>
              <a:t>körülírni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mik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azok</a:t>
            </a:r>
            <a:r>
              <a:rPr lang="fi-FI" sz="2400">
                <a:latin typeface="Montserrat"/>
              </a:rPr>
              <a:t> a </a:t>
            </a:r>
            <a:r>
              <a:rPr lang="fi-FI" sz="2400" err="1">
                <a:latin typeface="Montserrat"/>
              </a:rPr>
              <a:t>biztonságosabb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terek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és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annak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elvei</a:t>
            </a:r>
            <a:r>
              <a:rPr lang="fi-FI" sz="2400">
                <a:latin typeface="Montserrat"/>
              </a:rPr>
              <a:t>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fi-FI" sz="2400">
                <a:latin typeface="Montserrat"/>
              </a:rPr>
              <a:t>Ha </a:t>
            </a:r>
            <a:r>
              <a:rPr lang="fi-FI" sz="2400" err="1">
                <a:latin typeface="Montserrat"/>
              </a:rPr>
              <a:t>senkinek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sem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cseng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ismerősen</a:t>
            </a:r>
            <a:r>
              <a:rPr lang="fi-FI" sz="2400">
                <a:latin typeface="Montserrat"/>
              </a:rPr>
              <a:t>, </a:t>
            </a:r>
            <a:r>
              <a:rPr lang="fi-FI" sz="2400" err="1">
                <a:latin typeface="Montserrat"/>
              </a:rPr>
              <a:t>meg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lehet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próbálni</a:t>
            </a:r>
            <a:r>
              <a:rPr lang="fi-FI" sz="2400">
                <a:latin typeface="Montserrat"/>
              </a:rPr>
              <a:t> </a:t>
            </a:r>
            <a:r>
              <a:rPr lang="fi-FI" sz="2400" err="1">
                <a:latin typeface="Montserrat"/>
              </a:rPr>
              <a:t>kitalálni</a:t>
            </a:r>
            <a:r>
              <a:rPr lang="fi-FI" sz="2400">
                <a:latin typeface="Montserrat"/>
              </a:rPr>
              <a:t>!</a:t>
            </a:r>
            <a:endParaRPr lang="fi-FI"/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Miről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is van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szó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5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F95DF-81C8-3812-8904-AF53B279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0324" y="-1"/>
            <a:ext cx="5229057" cy="2526384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03961-25AD-22FA-2BD7-2984A9C2C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634" y="2734709"/>
            <a:ext cx="8910120" cy="32059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6F5A4-43A2-E529-1CC2-5B64F1CF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0"/>
            <a:ext cx="5758480" cy="3586501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8C6CEE-ABFF-C15B-702F-86B471500D70}"/>
              </a:ext>
            </a:extLst>
          </p:cNvPr>
          <p:cNvSpPr txBox="1">
            <a:spLocks/>
          </p:cNvSpPr>
          <p:nvPr/>
        </p:nvSpPr>
        <p:spPr>
          <a:xfrm>
            <a:off x="685183" y="3728016"/>
            <a:ext cx="8407021" cy="22423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>
                <a:latin typeface="Montserrat"/>
                <a:ea typeface="MS Mincho"/>
                <a:cs typeface="Arial"/>
              </a:rPr>
              <a:t>Az </a:t>
            </a:r>
            <a:r>
              <a:rPr lang="en-US" sz="1800" err="1">
                <a:latin typeface="Montserrat"/>
                <a:ea typeface="MS Mincho"/>
                <a:cs typeface="Arial"/>
              </a:rPr>
              <a:t>úgynevezett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biztonságosabb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tér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alapelve</a:t>
            </a:r>
            <a:r>
              <a:rPr lang="en-US" sz="1800">
                <a:latin typeface="Montserrat"/>
                <a:ea typeface="MS Mincho"/>
                <a:cs typeface="Arial"/>
              </a:rPr>
              <a:t>, </a:t>
            </a:r>
            <a:r>
              <a:rPr lang="en-US" sz="1800" err="1">
                <a:latin typeface="Montserrat"/>
                <a:ea typeface="MS Mincho"/>
                <a:cs typeface="Arial"/>
              </a:rPr>
              <a:t>hogy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iránymutatást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adjon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egy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esemény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résztvevői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számára</a:t>
            </a:r>
            <a:r>
              <a:rPr lang="en-US" sz="1800">
                <a:latin typeface="Montserrat"/>
                <a:ea typeface="MS Mincho"/>
                <a:cs typeface="Arial"/>
              </a:rPr>
              <a:t> a </a:t>
            </a:r>
            <a:r>
              <a:rPr lang="en-US" sz="1800" err="1">
                <a:latin typeface="Montserrat"/>
                <a:ea typeface="MS Mincho"/>
                <a:cs typeface="Arial"/>
              </a:rPr>
              <a:t>biztonságosabb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környezetek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kialakításának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támogatásában</a:t>
            </a:r>
            <a:r>
              <a:rPr lang="en-US" sz="1800">
                <a:latin typeface="Montserrat"/>
                <a:ea typeface="MS Mincho"/>
                <a:cs typeface="Arial"/>
              </a:rPr>
              <a:t>. A </a:t>
            </a:r>
            <a:r>
              <a:rPr lang="en-US" sz="1800" err="1">
                <a:latin typeface="Montserrat"/>
                <a:ea typeface="MS Mincho"/>
                <a:cs typeface="Arial"/>
              </a:rPr>
              <a:t>fő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cél</a:t>
            </a:r>
            <a:r>
              <a:rPr lang="en-US" sz="1800">
                <a:latin typeface="Montserrat"/>
                <a:ea typeface="MS Mincho"/>
                <a:cs typeface="Arial"/>
              </a:rPr>
              <a:t>, </a:t>
            </a:r>
            <a:r>
              <a:rPr lang="en-US" sz="1800" err="1">
                <a:latin typeface="Montserrat"/>
                <a:ea typeface="MS Mincho"/>
                <a:cs typeface="Arial"/>
              </a:rPr>
              <a:t>hogy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empatikusak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legyunk</a:t>
            </a:r>
            <a:r>
              <a:rPr lang="en-US" sz="1800">
                <a:latin typeface="Montserrat"/>
                <a:ea typeface="MS Mincho"/>
                <a:cs typeface="Arial"/>
              </a:rPr>
              <a:t>, </a:t>
            </a:r>
            <a:r>
              <a:rPr lang="en-US" sz="1800" err="1">
                <a:latin typeface="Montserrat"/>
                <a:ea typeface="MS Mincho"/>
                <a:cs typeface="Arial"/>
              </a:rPr>
              <a:t>nem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pedig</a:t>
            </a:r>
            <a:r>
              <a:rPr lang="en-US" sz="1800">
                <a:latin typeface="Montserrat"/>
                <a:ea typeface="MS Mincho"/>
                <a:cs typeface="Arial"/>
              </a:rPr>
              <a:t> "</a:t>
            </a:r>
            <a:r>
              <a:rPr lang="en-US" sz="1800" err="1">
                <a:latin typeface="Montserrat"/>
                <a:ea typeface="MS Mincho"/>
                <a:cs typeface="Arial"/>
              </a:rPr>
              <a:t>tökéletesek</a:t>
            </a:r>
            <a:r>
              <a:rPr lang="en-US" sz="1800">
                <a:latin typeface="Montserrat"/>
                <a:ea typeface="MS Mincho"/>
                <a:cs typeface="Arial"/>
              </a:rPr>
              <a:t>". A </a:t>
            </a:r>
            <a:r>
              <a:rPr lang="en-US" sz="1800" err="1">
                <a:latin typeface="Montserrat"/>
                <a:ea typeface="MS Mincho"/>
                <a:cs typeface="Arial"/>
              </a:rPr>
              <a:t>biztonságosabb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tér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alapelveit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általában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platkát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vagy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más</a:t>
            </a:r>
            <a:r>
              <a:rPr lang="en-US" sz="1800">
                <a:latin typeface="Montserrat"/>
                <a:ea typeface="MS Mincho"/>
                <a:cs typeface="Arial"/>
              </a:rPr>
              <a:t> online </a:t>
            </a:r>
            <a:r>
              <a:rPr lang="en-US" sz="1800" err="1">
                <a:latin typeface="Montserrat"/>
                <a:ea typeface="MS Mincho"/>
                <a:cs typeface="Arial"/>
              </a:rPr>
              <a:t>formában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tesszük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közzé</a:t>
            </a:r>
            <a:r>
              <a:rPr lang="en-US" sz="1800">
                <a:latin typeface="Montserrat"/>
                <a:ea typeface="MS Mincho"/>
                <a:cs typeface="Arial"/>
              </a:rPr>
              <a:t> a </a:t>
            </a:r>
            <a:r>
              <a:rPr lang="en-US" sz="1800" err="1">
                <a:latin typeface="Montserrat"/>
                <a:ea typeface="MS Mincho"/>
                <a:cs typeface="Arial"/>
              </a:rPr>
              <a:t>résztvevők</a:t>
            </a:r>
            <a:r>
              <a:rPr lang="en-US" sz="1800">
                <a:latin typeface="Montserrat"/>
                <a:ea typeface="MS Mincho"/>
                <a:cs typeface="Arial"/>
              </a:rPr>
              <a:t> </a:t>
            </a:r>
            <a:r>
              <a:rPr lang="en-US" sz="1800" err="1">
                <a:latin typeface="Montserrat"/>
                <a:ea typeface="MS Mincho"/>
                <a:cs typeface="Arial"/>
              </a:rPr>
              <a:t>számára</a:t>
            </a:r>
            <a:r>
              <a:rPr lang="en-US" sz="1800">
                <a:latin typeface="Montserrat"/>
                <a:ea typeface="MS Mincho"/>
                <a:cs typeface="Arial"/>
              </a:rPr>
              <a:t>.</a:t>
            </a:r>
            <a:endParaRPr lang="en-US" sz="1800"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E78970-DB75-1A63-2A86-3C4EFEBE5508}"/>
              </a:ext>
            </a:extLst>
          </p:cNvPr>
          <p:cNvSpPr txBox="1">
            <a:spLocks/>
          </p:cNvSpPr>
          <p:nvPr/>
        </p:nvSpPr>
        <p:spPr>
          <a:xfrm>
            <a:off x="6687057" y="1023551"/>
            <a:ext cx="4731882" cy="14363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>
                <a:latin typeface="Montserrat"/>
                <a:ea typeface="MS Mincho"/>
                <a:cs typeface="Arial"/>
              </a:rPr>
              <a:t>A </a:t>
            </a:r>
            <a:r>
              <a:rPr lang="en-US" sz="2000" err="1">
                <a:latin typeface="Montserrat"/>
                <a:ea typeface="MS Mincho"/>
                <a:cs typeface="Arial"/>
              </a:rPr>
              <a:t>biztonságosabb</a:t>
            </a:r>
            <a:r>
              <a:rPr lang="en-US" sz="2000">
                <a:latin typeface="Montserrat"/>
                <a:ea typeface="MS Mincho"/>
                <a:cs typeface="Arial"/>
              </a:rPr>
              <a:t> terek </a:t>
            </a:r>
            <a:r>
              <a:rPr lang="en-US" sz="2000" err="1">
                <a:latin typeface="Montserrat"/>
                <a:ea typeface="MS Mincho"/>
                <a:cs typeface="Arial"/>
              </a:rPr>
              <a:t>olyan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befogadó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környezetet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jelentenek</a:t>
            </a:r>
            <a:r>
              <a:rPr lang="en-US" sz="2000">
                <a:latin typeface="Montserrat"/>
                <a:ea typeface="MS Mincho"/>
                <a:cs typeface="Arial"/>
              </a:rPr>
              <a:t>, </a:t>
            </a:r>
            <a:r>
              <a:rPr lang="en-US" sz="2000" err="1">
                <a:latin typeface="Montserrat"/>
                <a:ea typeface="MS Mincho"/>
                <a:cs typeface="Arial"/>
              </a:rPr>
              <a:t>ahol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mindenki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jól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érezheti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magát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és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szabadon</a:t>
            </a:r>
            <a:r>
              <a:rPr lang="en-US" sz="2000">
                <a:latin typeface="Montserrat"/>
                <a:ea typeface="MS Mincho"/>
                <a:cs typeface="Arial"/>
              </a:rPr>
              <a:t> </a:t>
            </a:r>
            <a:r>
              <a:rPr lang="en-US" sz="2000" err="1">
                <a:latin typeface="Montserrat"/>
                <a:ea typeface="MS Mincho"/>
                <a:cs typeface="Arial"/>
              </a:rPr>
              <a:t>fejezheti</a:t>
            </a:r>
            <a:r>
              <a:rPr lang="en-US" sz="2000">
                <a:latin typeface="Montserrat"/>
                <a:ea typeface="MS Mincho"/>
                <a:cs typeface="Arial"/>
              </a:rPr>
              <a:t> ki </a:t>
            </a:r>
            <a:r>
              <a:rPr lang="en-US" sz="2000" err="1">
                <a:latin typeface="Montserrat"/>
                <a:ea typeface="MS Mincho"/>
                <a:cs typeface="Arial"/>
              </a:rPr>
              <a:t>önmagát</a:t>
            </a:r>
            <a:r>
              <a:rPr lang="en-US" sz="2000">
                <a:latin typeface="Montserrat"/>
                <a:ea typeface="MS Mincho"/>
                <a:cs typeface="Arial"/>
              </a:rPr>
              <a:t>.</a:t>
            </a:r>
            <a:endParaRPr lang="hu-H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303E6C-14BE-70BC-0AD1-065AD4C90BDF}"/>
              </a:ext>
            </a:extLst>
          </p:cNvPr>
          <p:cNvSpPr txBox="1">
            <a:spLocks/>
          </p:cNvSpPr>
          <p:nvPr/>
        </p:nvSpPr>
        <p:spPr>
          <a:xfrm>
            <a:off x="535719" y="690882"/>
            <a:ext cx="5476972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azok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biztonságosabb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terek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sz="3600" b="1" dirty="0">
              <a:latin typeface="Montserrat" panose="00000500000000000000" pitchFamily="2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28781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90566-A3C9-CCF9-572A-B9D6AAF7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0324" y="-5"/>
            <a:ext cx="6680864" cy="24698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1002958" y="655835"/>
            <a:ext cx="5955015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Példák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biztonságosabb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terek</a:t>
            </a:r>
            <a:r>
              <a:rPr lang="fi-FI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alapelveire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55FFB-8AA5-E2D8-BA3F-64C4ABA5B154}"/>
              </a:ext>
            </a:extLst>
          </p:cNvPr>
          <p:cNvSpPr txBox="1"/>
          <p:nvPr/>
        </p:nvSpPr>
        <p:spPr>
          <a:xfrm>
            <a:off x="866943" y="2698707"/>
            <a:ext cx="5229057" cy="30931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Minden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résztvevő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tisztelete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!</a:t>
            </a:r>
            <a:endParaRPr lang="en-US">
              <a:latin typeface="Montserrat" panose="02000505000000020004" pitchFamily="2" charset="77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Vélemények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,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tapasztalatok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,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önrendelkezési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jog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és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személyes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határok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tisztelete</a:t>
            </a:r>
            <a:endParaRPr lang="en-US" err="1">
              <a:latin typeface="Montserrat" panose="02000505000000020004" pitchFamily="2" charset="77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Nem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toleráljuk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a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diszkriminációt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,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nem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kérdőjelezzük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meg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vagy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értékeljük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mások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véleményét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és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tapasztalatait</a:t>
            </a:r>
            <a:endParaRPr lang="en-US" err="1">
              <a:latin typeface="Montserrat" panose="02000505000000020004" pitchFamily="2" charset="77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latin typeface="Montserrat"/>
                <a:ea typeface="MS Mincho"/>
                <a:cs typeface="Arial"/>
              </a:rPr>
              <a:t>Kerüljük</a:t>
            </a:r>
            <a:r>
              <a:rPr lang="en-US">
                <a:latin typeface="Montserrat"/>
                <a:ea typeface="MS Mincho"/>
                <a:cs typeface="Arial"/>
              </a:rPr>
              <a:t> a </a:t>
            </a:r>
            <a:r>
              <a:rPr lang="en-US" err="1">
                <a:latin typeface="Montserrat"/>
                <a:ea typeface="MS Mincho"/>
                <a:cs typeface="Arial"/>
              </a:rPr>
              <a:t>feltételezéseket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és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általánosításokat</a:t>
            </a:r>
            <a:r>
              <a:rPr lang="en-US">
                <a:latin typeface="Montserrat"/>
                <a:ea typeface="MS Mincho"/>
                <a:cs typeface="Arial"/>
              </a:rPr>
              <a:t> (</a:t>
            </a:r>
            <a:r>
              <a:rPr lang="en-US" err="1">
                <a:latin typeface="Montserrat"/>
                <a:ea typeface="MS Mincho"/>
                <a:cs typeface="Arial"/>
              </a:rPr>
              <a:t>például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identitással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kapcsolatban</a:t>
            </a:r>
            <a:r>
              <a:rPr lang="en-US">
                <a:latin typeface="Montserrat"/>
                <a:ea typeface="MS Mincho"/>
                <a:cs typeface="Arial"/>
              </a:rPr>
              <a:t>)</a:t>
            </a:r>
            <a:endParaRPr lang="en-US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2CB5B-A29A-5BFC-95AB-3F30FE7CE637}"/>
              </a:ext>
            </a:extLst>
          </p:cNvPr>
          <p:cNvSpPr txBox="1"/>
          <p:nvPr/>
        </p:nvSpPr>
        <p:spPr>
          <a:xfrm>
            <a:off x="6096000" y="2698707"/>
            <a:ext cx="5662612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Mindenkinek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teret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adunk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a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megszólálásra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,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ugyanakkor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senkit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sem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kényszerítünk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a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részvételre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!</a:t>
            </a:r>
            <a:endParaRPr lang="en-US">
              <a:latin typeface="Montserrat" panose="02000505000000020004" pitchFamily="2" charset="77"/>
              <a:ea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​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Nyitottak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vagyunk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az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építő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jellegű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visszajelzések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adására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és</a:t>
            </a:r>
            <a:r>
              <a:rPr lang="en-US">
                <a:latin typeface="Montserrat"/>
                <a:ea typeface="Georgia" panose="02040502050405020303" pitchFamily="18" charset="0"/>
                <a:cs typeface="Arial"/>
              </a:rPr>
              <a:t> </a:t>
            </a:r>
            <a:r>
              <a:rPr lang="en-US" err="1">
                <a:latin typeface="Montserrat"/>
                <a:ea typeface="Georgia" panose="02040502050405020303" pitchFamily="18" charset="0"/>
                <a:cs typeface="Arial"/>
              </a:rPr>
              <a:t>fogadására</a:t>
            </a:r>
            <a:endParaRPr lang="en-US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latin typeface="Montserrat"/>
                <a:ea typeface="MS Mincho"/>
                <a:cs typeface="Arial"/>
              </a:rPr>
              <a:t>Amennyiben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diszkriminációt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vagy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zaklatást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észlel</a:t>
            </a:r>
            <a:r>
              <a:rPr lang="en-US">
                <a:latin typeface="Montserrat"/>
                <a:ea typeface="MS Mincho"/>
                <a:cs typeface="Arial"/>
              </a:rPr>
              <a:t>:</a:t>
            </a:r>
            <a:endParaRPr lang="en-US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latin typeface="Montserrat"/>
                <a:ea typeface="MS Mincho"/>
                <a:cs typeface="Arial"/>
              </a:rPr>
              <a:t>Lépjen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kapcsolatba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az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esélyegyenlőségi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képviselővel</a:t>
            </a:r>
            <a:endParaRPr lang="en-US"/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MS Mincho"/>
                <a:cs typeface="Arial"/>
              </a:rPr>
              <a:t>on </a:t>
            </a:r>
            <a:r>
              <a:rPr lang="en-US" err="1">
                <a:latin typeface="Montserrat"/>
                <a:ea typeface="MS Mincho"/>
                <a:cs typeface="Arial"/>
              </a:rPr>
              <a:t>anonim</a:t>
            </a:r>
            <a:r>
              <a:rPr lang="en-US">
                <a:latin typeface="Montserrat"/>
                <a:ea typeface="MS Mincho"/>
                <a:cs typeface="Arial"/>
              </a:rPr>
              <a:t> </a:t>
            </a:r>
            <a:r>
              <a:rPr lang="en-US" err="1">
                <a:latin typeface="Montserrat"/>
                <a:ea typeface="MS Mincho"/>
                <a:cs typeface="Arial"/>
              </a:rPr>
              <a:t>visszajelzést</a:t>
            </a:r>
            <a:endParaRPr lang="fi-FI" err="1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68D7F1CC-C02F-4A3D-3BA0-4E51DD717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5" y="240487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>
                <a:latin typeface="Montserrat" panose="00000500000000000000" pitchFamily="2" charset="0"/>
              </a:rPr>
              <a:t>Jógyakorlatok</a:t>
            </a:r>
            <a:endParaRPr lang="hu-HU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50"/>
            <a:ext cx="6381946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387068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Facilitátori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segédlet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752668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800" err="1">
                <a:solidFill>
                  <a:srgbClr val="000000"/>
                </a:solidFill>
                <a:latin typeface="Montserrat"/>
              </a:rPr>
              <a:t>Lépések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eszközök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idő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:</a:t>
            </a:r>
            <a:endParaRPr lang="hu-HU"/>
          </a:p>
          <a:p>
            <a:pPr lvl="1" fontAlgn="base">
              <a:lnSpc>
                <a:spcPct val="110000"/>
              </a:lnSpc>
            </a:pPr>
            <a:r>
              <a:rPr lang="fi-FI" sz="1800" err="1">
                <a:solidFill>
                  <a:srgbClr val="000000"/>
                </a:solidFill>
                <a:latin typeface="Montserrat"/>
              </a:rPr>
              <a:t>Kérjük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résztvevőket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figyeljék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jógyakorlatok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témáit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(a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címek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követlező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dián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találhatóak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). 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~2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perc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err="1">
                <a:solidFill>
                  <a:srgbClr val="000000"/>
                </a:solidFill>
                <a:latin typeface="Montserrat"/>
              </a:rPr>
              <a:t>Ezután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válasszanak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 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egyénenként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páronként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csoportonként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egy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jógyakorlatot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mellyel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szeretnének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ismerkedni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. (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Lehetőleg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minden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egyén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pár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csoport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válasszon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különbözőt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ugyanakkor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nem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probléma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ha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nem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ismerkedünk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mindegyik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gyakorlattal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tréning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folyamán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.) 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~1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perc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fi-FI" sz="1800" err="1">
                <a:solidFill>
                  <a:srgbClr val="000000"/>
                </a:solidFill>
                <a:latin typeface="Montserrat"/>
              </a:rPr>
              <a:t>Ezután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 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linken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keresztül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(</a:t>
            </a:r>
            <a:r>
              <a:rPr lang="fi-FI" sz="1800">
                <a:solidFill>
                  <a:srgbClr val="000000"/>
                </a:solidFill>
                <a:latin typeface="Montserrat"/>
                <a:hlinkClick r:id="rId3"/>
              </a:rPr>
              <a:t>https://nuortenakatemia.fi/en/incon-projectresults/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 )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tanulmányozzák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általuk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kiválasztott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jógyakorlatot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 10- 12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percben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majd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osszák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főbb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gondolatokat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többiekkel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 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(~3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perc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jógyakorlatonként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). </a:t>
            </a:r>
            <a:endParaRPr lang="fi-FI" sz="1800" b="1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r>
              <a:rPr lang="fi-FI" sz="1800" err="1">
                <a:solidFill>
                  <a:srgbClr val="000000"/>
                </a:solidFill>
                <a:latin typeface="Montserrat"/>
              </a:rPr>
              <a:t>Ezt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követően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kérjük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résztvevőket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reflektáljanak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utolsó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dián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található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</a:rPr>
              <a:t>kérdésekre</a:t>
            </a:r>
            <a:r>
              <a:rPr lang="fi-FI" sz="1800">
                <a:solidFill>
                  <a:srgbClr val="000000"/>
                </a:solidFill>
                <a:latin typeface="Montserrat"/>
              </a:rPr>
              <a:t>. 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~5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perc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 </a:t>
            </a:r>
            <a:r>
              <a:rPr lang="fi-FI" sz="1800" b="1" err="1">
                <a:solidFill>
                  <a:srgbClr val="000000"/>
                </a:solidFill>
                <a:latin typeface="Montserrat"/>
              </a:rPr>
              <a:t>jógyakorlatonként</a:t>
            </a:r>
            <a:r>
              <a:rPr lang="fi-FI" sz="1800" b="1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endParaRPr lang="fi-FI" sz="14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947" y="2570915"/>
            <a:ext cx="3879655" cy="3647991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FDFC-2825-E7A8-1E7B-6B7A4602F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84" y="993078"/>
            <a:ext cx="3204812" cy="283877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5E19FE-85A1-55D5-BB0F-1B1B46F40933}"/>
              </a:ext>
            </a:extLst>
          </p:cNvPr>
          <p:cNvSpPr txBox="1">
            <a:spLocks/>
          </p:cNvSpPr>
          <p:nvPr/>
        </p:nvSpPr>
        <p:spPr>
          <a:xfrm>
            <a:off x="458514" y="1280072"/>
            <a:ext cx="3152530" cy="155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Academy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09012-0CD0-1ACC-DBB0-4A58751A7CF3}"/>
              </a:ext>
            </a:extLst>
          </p:cNvPr>
          <p:cNvSpPr txBox="1"/>
          <p:nvPr/>
        </p:nvSpPr>
        <p:spPr>
          <a:xfrm>
            <a:off x="263951" y="2221757"/>
            <a:ext cx="3368006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latin typeface="Montserrat"/>
                <a:cs typeface="Calibri"/>
              </a:rPr>
              <a:t>Introduced by hobbies: </a:t>
            </a:r>
            <a:r>
              <a:rPr lang="en-US" sz="1600" err="1">
                <a:latin typeface="Montserrat"/>
                <a:cs typeface="Calibri"/>
              </a:rPr>
              <a:t>Kézikönyv</a:t>
            </a:r>
            <a:r>
              <a:rPr lang="en-US" sz="1600">
                <a:latin typeface="Montserrat"/>
                <a:cs typeface="Calibri"/>
              </a:rPr>
              <a:t> a </a:t>
            </a:r>
            <a:r>
              <a:rPr lang="en-US" sz="1600" err="1">
                <a:latin typeface="Montserrat"/>
                <a:cs typeface="Calibri"/>
              </a:rPr>
              <a:t>bevándorlói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háttérrel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rendelkező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fiatalok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szabadidős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tevékenységeinek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elérhetőbbé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tételéhez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1132" y="503386"/>
            <a:ext cx="4437977" cy="29811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4318581" y="827605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The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Finnish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4329193" y="1712064"/>
            <a:ext cx="319435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latin typeface="Montserrat"/>
                <a:cs typeface="Calibri"/>
              </a:rPr>
              <a:t>Our doors are open for everyone: </a:t>
            </a:r>
            <a:r>
              <a:rPr lang="en-US" sz="1600" err="1">
                <a:latin typeface="Montserrat"/>
                <a:cs typeface="Calibri"/>
              </a:rPr>
              <a:t>Útmutató</a:t>
            </a:r>
            <a:r>
              <a:rPr lang="en-US" sz="1600">
                <a:latin typeface="Montserrat"/>
                <a:cs typeface="Calibri"/>
              </a:rPr>
              <a:t> a </a:t>
            </a:r>
            <a:r>
              <a:rPr lang="en-US" sz="1600" err="1">
                <a:latin typeface="Montserrat"/>
                <a:cs typeface="Calibri"/>
              </a:rPr>
              <a:t>kulturális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ifjúsági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munka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befogadóbb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gyakorlataihoz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92853">
            <a:off x="7401537" y="-1214454"/>
            <a:ext cx="5373774" cy="4847858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8091452" y="115655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8153633" y="919789"/>
            <a:ext cx="3696737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latin typeface="Montserrat"/>
                <a:cs typeface="Calibri"/>
              </a:rPr>
              <a:t>Accessibility of open youth work: A </a:t>
            </a:r>
            <a:r>
              <a:rPr lang="en-US" sz="1600" err="1">
                <a:latin typeface="Montserrat"/>
                <a:cs typeface="Calibri"/>
              </a:rPr>
              <a:t>tartui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látás</a:t>
            </a:r>
            <a:r>
              <a:rPr lang="en-US" sz="1600">
                <a:latin typeface="Montserrat"/>
                <a:cs typeface="Calibri"/>
              </a:rPr>
              <a:t>-, </a:t>
            </a:r>
            <a:r>
              <a:rPr lang="en-US" sz="1600" err="1">
                <a:latin typeface="Montserrat"/>
                <a:cs typeface="Calibri"/>
              </a:rPr>
              <a:t>hallás</a:t>
            </a:r>
            <a:r>
              <a:rPr lang="en-US" sz="1600">
                <a:latin typeface="Montserrat"/>
                <a:cs typeface="Calibri"/>
              </a:rPr>
              <a:t>- </a:t>
            </a:r>
            <a:r>
              <a:rPr lang="en-US" sz="1600" err="1">
                <a:latin typeface="Montserrat"/>
                <a:cs typeface="Calibri"/>
              </a:rPr>
              <a:t>és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mozgássérült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tinédzserek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integrálása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az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ifjúsági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központok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tevékenységeibe</a:t>
            </a:r>
            <a:r>
              <a:rPr lang="en-US" sz="1600">
                <a:latin typeface="Montserrat"/>
                <a:cs typeface="Calibri"/>
              </a:rPr>
              <a:t> a </a:t>
            </a:r>
            <a:r>
              <a:rPr lang="en-US" sz="1600" err="1">
                <a:latin typeface="Montserrat"/>
                <a:cs typeface="Calibri"/>
              </a:rPr>
              <a:t>természeti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nemformális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nevelés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támogatásával</a:t>
            </a:r>
            <a:r>
              <a:rPr lang="en-US" sz="1600">
                <a:latin typeface="Montserrat"/>
                <a:cs typeface="Calibri"/>
              </a:rPr>
              <a:t>.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425736" y="3484571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GYIOT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224971" y="4161247"/>
            <a:ext cx="364672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latin typeface="Montserrat"/>
                <a:cs typeface="Calibri"/>
              </a:rPr>
              <a:t>Accessibility of youth councils and decision-making processes: </a:t>
            </a:r>
            <a:r>
              <a:rPr lang="en-US" sz="1600" err="1">
                <a:latin typeface="Montserrat"/>
                <a:cs typeface="Calibri"/>
              </a:rPr>
              <a:t>útmutató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az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ifjúsági</a:t>
            </a:r>
            <a:r>
              <a:rPr lang="en-US" sz="1600">
                <a:latin typeface="Montserrat"/>
                <a:cs typeface="Calibri"/>
              </a:rPr>
              <a:t> </a:t>
            </a:r>
            <a:r>
              <a:rPr lang="en-US" sz="1600" err="1">
                <a:latin typeface="Montserrat"/>
                <a:cs typeface="Calibri"/>
              </a:rPr>
              <a:t>önkormányzatok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működtetéséhez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és</a:t>
            </a:r>
            <a:r>
              <a:rPr lang="en-US" sz="1600">
                <a:latin typeface="Montserrat"/>
                <a:cs typeface="Calibri"/>
              </a:rPr>
              <a:t> a </a:t>
            </a:r>
            <a:r>
              <a:rPr lang="en-US" sz="1600" err="1">
                <a:latin typeface="Montserrat"/>
                <a:cs typeface="Calibri"/>
              </a:rPr>
              <a:t>döntéshozatali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folyamatok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javításához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7809" y="2858620"/>
            <a:ext cx="4919150" cy="342807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4215079" y="3635514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4043054" y="4193591"/>
            <a:ext cx="3317099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>
                <a:latin typeface="Montserrat"/>
                <a:cs typeface="Calibri"/>
              </a:rPr>
              <a:t>Az </a:t>
            </a:r>
            <a:r>
              <a:rPr lang="en-US" sz="1600" err="1">
                <a:latin typeface="Montserrat"/>
                <a:cs typeface="Calibri"/>
              </a:rPr>
              <a:t>egyetemi</a:t>
            </a:r>
            <a:r>
              <a:rPr lang="en-US" sz="1600">
                <a:latin typeface="Montserrat"/>
                <a:cs typeface="Calibri"/>
              </a:rPr>
              <a:t> </a:t>
            </a:r>
            <a:r>
              <a:rPr lang="en-US" sz="1600" err="1">
                <a:latin typeface="Montserrat"/>
                <a:cs typeface="Calibri"/>
              </a:rPr>
              <a:t>előadásokon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kívüli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tevékenységek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hozzáférhetőségének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javítása</a:t>
            </a:r>
            <a:r>
              <a:rPr lang="en-US" sz="1600">
                <a:latin typeface="Montserrat"/>
                <a:cs typeface="Calibri"/>
              </a:rPr>
              <a:t> a </a:t>
            </a:r>
            <a:r>
              <a:rPr lang="en-US" sz="1600" err="1">
                <a:latin typeface="Montserrat"/>
                <a:cs typeface="Calibri"/>
              </a:rPr>
              <a:t>nehéz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életkörülmények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közt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élő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fiatalok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számára</a:t>
            </a:r>
            <a:endParaRPr lang="hu-HU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398" y="4218117"/>
            <a:ext cx="3144859" cy="2006748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159562" y="4111112"/>
            <a:ext cx="3152530" cy="895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200091" y="4716531"/>
            <a:ext cx="296765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err="1">
                <a:latin typeface="Montserrat"/>
                <a:cs typeface="Calibri"/>
              </a:rPr>
              <a:t>Befogadás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és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aktív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állampolgárság</a:t>
            </a:r>
            <a:r>
              <a:rPr lang="en-US" sz="1600">
                <a:latin typeface="Montserrat"/>
                <a:cs typeface="Calibri"/>
              </a:rPr>
              <a:t>: </a:t>
            </a:r>
            <a:r>
              <a:rPr lang="en-US" sz="1600" err="1">
                <a:latin typeface="Montserrat"/>
                <a:cs typeface="Calibri"/>
              </a:rPr>
              <a:t>állampolgársági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oktatási</a:t>
            </a:r>
            <a:r>
              <a:rPr lang="en-US" sz="1600">
                <a:latin typeface="Montserrat"/>
                <a:cs typeface="Calibri"/>
              </a:rPr>
              <a:t> </a:t>
            </a:r>
            <a:r>
              <a:rPr lang="en-US" sz="1600" err="1">
                <a:latin typeface="Montserrat"/>
                <a:cs typeface="Calibri"/>
              </a:rPr>
              <a:t>csoport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3346" y="63401"/>
            <a:ext cx="4682172" cy="96431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612320" y="-1039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Jógyakorlatok</a:t>
            </a:r>
            <a:endParaRPr lang="hu-HU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5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0370-A57A-81E4-E3A9-86C7CD1B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219" y="1127394"/>
            <a:ext cx="5565341" cy="470388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fi-FI">
                <a:latin typeface="Montserrat"/>
              </a:rPr>
              <a:t>A </a:t>
            </a:r>
            <a:r>
              <a:rPr lang="fi-FI" err="1">
                <a:latin typeface="Montserrat"/>
              </a:rPr>
              <a:t>projekt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bemutatása</a:t>
            </a:r>
            <a:endParaRPr lang="fi-FI" err="1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err="1">
                <a:latin typeface="Montserrat"/>
              </a:rPr>
              <a:t>Bemelegítő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feladatok</a:t>
            </a:r>
            <a:endParaRPr lang="fi-FI" err="1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err="1">
                <a:latin typeface="Montserrat"/>
              </a:rPr>
              <a:t>Kvíz</a:t>
            </a:r>
            <a:r>
              <a:rPr lang="fi-FI">
                <a:latin typeface="Montserrat"/>
              </a:rPr>
              <a:t> a </a:t>
            </a:r>
            <a:r>
              <a:rPr lang="fi-FI" err="1">
                <a:latin typeface="Montserrat"/>
              </a:rPr>
              <a:t>társadalmi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befogadásról</a:t>
            </a:r>
            <a:endParaRPr lang="fi-FI" err="1"/>
          </a:p>
          <a:p>
            <a:pPr>
              <a:lnSpc>
                <a:spcPct val="100000"/>
              </a:lnSpc>
            </a:pPr>
            <a:r>
              <a:rPr lang="fi-FI" err="1">
                <a:latin typeface="Montserrat"/>
              </a:rPr>
              <a:t>Információ</a:t>
            </a:r>
            <a:r>
              <a:rPr lang="fi-FI">
                <a:latin typeface="Montserrat"/>
              </a:rPr>
              <a:t> a </a:t>
            </a:r>
            <a:r>
              <a:rPr lang="fi-FI" err="1">
                <a:latin typeface="Montserrat"/>
              </a:rPr>
              <a:t>biztonságos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terekről</a:t>
            </a:r>
            <a:endParaRPr lang="fi-FI" err="1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err="1">
                <a:latin typeface="Montserrat"/>
              </a:rPr>
              <a:t>Jógyakorlatok</a:t>
            </a:r>
            <a:endParaRPr lang="fi-FI" err="1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err="1">
                <a:latin typeface="Montserrat"/>
              </a:rPr>
              <a:t>Első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lépések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egy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eszköz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fejlesztéséhez</a:t>
            </a:r>
          </a:p>
          <a:p>
            <a:pPr>
              <a:lnSpc>
                <a:spcPct val="100000"/>
              </a:lnSpc>
            </a:pPr>
            <a:r>
              <a:rPr lang="fi-FI">
                <a:latin typeface="Montserrat"/>
              </a:rPr>
              <a:t>A </a:t>
            </a:r>
            <a:r>
              <a:rPr lang="fi-FI" err="1">
                <a:latin typeface="Montserrat"/>
              </a:rPr>
              <a:t>projektpartnerek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által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tervezett</a:t>
            </a:r>
            <a:r>
              <a:rPr lang="fi-FI">
                <a:latin typeface="Montserrat"/>
              </a:rPr>
              <a:t> </a:t>
            </a:r>
            <a:r>
              <a:rPr lang="fi-FI" err="1">
                <a:latin typeface="Montserrat"/>
              </a:rPr>
              <a:t>eszközök</a:t>
            </a:r>
            <a:endParaRPr lang="fi-FI" err="1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fi-FI" err="1">
                <a:latin typeface="Montserrat"/>
              </a:rPr>
              <a:t>Szómagyarázat</a:t>
            </a:r>
            <a:endParaRPr lang="fi-FI" err="1">
              <a:latin typeface="Montserrat" panose="02000505000000020004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444C3-FA59-AFFF-2C20-49BD8B0A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39" y="92182"/>
            <a:ext cx="3471354" cy="257118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1293763" y="1221663"/>
            <a:ext cx="30354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Tartalom</a:t>
            </a:r>
            <a:endParaRPr lang="fi-FI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4" name="Picture 3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C74BE6C1-A1C0-8E4D-7FE8-9D77865C2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25811" r="23737"/>
          <a:stretch/>
        </p:blipFill>
        <p:spPr>
          <a:xfrm>
            <a:off x="3522133" y="819384"/>
            <a:ext cx="2573867" cy="5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94"/>
            <a:ext cx="5907651" cy="19242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896815" y="1304347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Milyen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gondolatokat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ébresztett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fel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benned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alábbi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gyakorlat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594231" y="1337323"/>
            <a:ext cx="45241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Eszedbe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jut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valami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amit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hozzá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szeretnél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adni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gyakorlathoz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47913" y="3504014"/>
            <a:ext cx="49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Hogyan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tudnád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ezt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gyakorlatot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a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saját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munkádba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beintegrálni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49" y="3138447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432758" y="3504014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Ismersz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hasonló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gyakorlatot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amit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szívesen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bemutatnál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4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152693" y="-400757"/>
            <a:ext cx="12497386" cy="7422147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015B56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51D1B15-6DA1-B5B7-27C0-EC0A54C5AE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6" y="5737807"/>
            <a:ext cx="9518753" cy="1457416"/>
          </a:xfrm>
          <a:prstGeom prst="rect">
            <a:avLst/>
          </a:prstGeom>
        </p:spPr>
      </p:pic>
      <p:pic>
        <p:nvPicPr>
          <p:cNvPr id="9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31C743DD-395F-03C6-DFCB-E86034D39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C1ECB8-6AB9-46D2-3E50-6B20C942EDC7}"/>
              </a:ext>
            </a:extLst>
          </p:cNvPr>
          <p:cNvSpPr txBox="1">
            <a:spLocks/>
          </p:cNvSpPr>
          <p:nvPr/>
        </p:nvSpPr>
        <p:spPr>
          <a:xfrm>
            <a:off x="3023733" y="2577909"/>
            <a:ext cx="6144533" cy="13255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i-FI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Új</a:t>
            </a: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eszközök</a:t>
            </a: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fejlesztése</a:t>
            </a: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: </a:t>
            </a:r>
            <a:r>
              <a:rPr lang="fi-FI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az</a:t>
            </a: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első</a:t>
            </a:r>
            <a:r>
              <a:rPr lang="fi-FI" sz="3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lépések</a:t>
            </a:r>
            <a:endParaRPr lang="fi-FI" sz="3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11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50"/>
            <a:ext cx="6353666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376750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Facilitátori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segédlet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>
              <a:lnSpc>
                <a:spcPct val="110000"/>
              </a:lnSpc>
            </a:pPr>
            <a:r>
              <a:rPr lang="en-AU" sz="2000">
                <a:solidFill>
                  <a:schemeClr val="bg1"/>
                </a:solidFill>
                <a:latin typeface="Montserrat"/>
              </a:rPr>
              <a:t>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problémafa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öt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miért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elnevezésű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workshopok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facilitálása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résztvevők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számára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(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utolsó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dia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).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Kérjük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meg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résztvevőket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tréning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témájához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kapcsolódóan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gondoljanak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egy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problémára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b="1">
                <a:solidFill>
                  <a:schemeClr val="bg1"/>
                </a:solidFill>
                <a:latin typeface="Montserrat"/>
              </a:rPr>
              <a:t>20-30 </a:t>
            </a:r>
            <a:r>
              <a:rPr lang="en-AU" sz="2000" b="1" err="1">
                <a:solidFill>
                  <a:schemeClr val="bg1"/>
                </a:solidFill>
                <a:latin typeface="Montserrat"/>
              </a:rPr>
              <a:t>percet</a:t>
            </a:r>
            <a:r>
              <a:rPr lang="en-AU" sz="2000" b="1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vesz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igénybe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.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résztvevőknek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szükségük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van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üres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papírra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színes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tollakra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–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amennyiben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nem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online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eszközzel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facilitálunk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(pl. </a:t>
            </a:r>
            <a:r>
              <a:rPr lang="en-AU" sz="2000">
                <a:solidFill>
                  <a:schemeClr val="bg1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Sketchpad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).</a:t>
            </a:r>
          </a:p>
          <a:p>
            <a:pPr fontAlgn="base">
              <a:lnSpc>
                <a:spcPct val="110000"/>
              </a:lnSpc>
            </a:pPr>
            <a:r>
              <a:rPr lang="en-AU" sz="2000">
                <a:solidFill>
                  <a:schemeClr val="bg1"/>
                </a:solidFill>
                <a:latin typeface="Montserrat"/>
              </a:rPr>
              <a:t>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következő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diák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innovációs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modell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alapötletének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magyarázatát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lépések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egyszerűsített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 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változatait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tartalmazzák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Adjunk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rövid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áttekintést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résztvevőknek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erről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mielőtt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elkezdjük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workshopot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.</a:t>
            </a:r>
            <a:endParaRPr lang="en-AU" sz="20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10000"/>
              </a:lnSpc>
            </a:pPr>
            <a:r>
              <a:rPr lang="en-AU" sz="2000" err="1">
                <a:solidFill>
                  <a:schemeClr val="bg1"/>
                </a:solidFill>
                <a:latin typeface="Montserrat"/>
              </a:rPr>
              <a:t>Emlékeztessük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résztvevőket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problémafa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öt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miért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 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elnevezésű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workshopok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innovációs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folyamat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kiindulópontjaként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szolgálnak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Amennyiben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érdekeltek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abban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saját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eszközt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fejlesszenek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alábbi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linken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keresztül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érhetik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el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innovációs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modell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 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teljes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/>
              </a:rPr>
              <a:t>változatát</a:t>
            </a:r>
            <a:r>
              <a:rPr lang="en-AU" sz="2000">
                <a:solidFill>
                  <a:schemeClr val="bg1"/>
                </a:solidFill>
                <a:latin typeface="Montserrat"/>
              </a:rPr>
              <a:t>: </a:t>
            </a:r>
            <a:r>
              <a:rPr lang="en-AU" sz="2000">
                <a:solidFill>
                  <a:schemeClr val="bg1"/>
                </a:solidFill>
                <a:latin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https://nuortenakatemia.fi/en/incon-projectresults/</a:t>
            </a:r>
            <a:endParaRPr lang="en-AU" sz="2000" b="0" i="0">
              <a:solidFill>
                <a:schemeClr val="bg1"/>
              </a:solidFill>
              <a:effectLst/>
              <a:latin typeface="Montserrat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EA2329-952E-4049-C063-A66BC477EDE1}"/>
              </a:ext>
            </a:extLst>
          </p:cNvPr>
          <p:cNvSpPr txBox="1">
            <a:spLocks/>
          </p:cNvSpPr>
          <p:nvPr/>
        </p:nvSpPr>
        <p:spPr>
          <a:xfrm>
            <a:off x="516664" y="2121574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>
                <a:solidFill>
                  <a:schemeClr val="bg1"/>
                </a:solidFill>
                <a:latin typeface="Norwester" pitchFamily="2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365E-3F94-0845-E780-9AC8DC00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2758104"/>
            <a:ext cx="9917853" cy="210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Az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innovációs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modell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felhasználható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saját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eszközök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fejlesztésére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melyek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társadalmi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befogadás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hozzáférhetőség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témaköreit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járják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át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illetve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más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tematikus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területeken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is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alkalmazhatóak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modell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design thinking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módszerén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alapul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lépései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pedig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szisztematikus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megközelítést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strukturált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keretet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nyújtanak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problémamegoldáshoz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  <a:endParaRPr lang="en-US" sz="200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" y="-5357"/>
            <a:ext cx="6383757" cy="231594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CB0C95-4ACA-414F-E9E3-0F8973000EB5}"/>
              </a:ext>
            </a:extLst>
          </p:cNvPr>
          <p:cNvSpPr txBox="1">
            <a:spLocks/>
          </p:cNvSpPr>
          <p:nvPr/>
        </p:nvSpPr>
        <p:spPr>
          <a:xfrm>
            <a:off x="1255606" y="92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Innovációs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modell</a:t>
            </a:r>
            <a:endParaRPr lang="hu-HU" sz="4000" b="1" dirty="0">
              <a:latin typeface="Montserrat" panose="00000500000000000000" pitchFamily="2" charset="0"/>
            </a:endParaRPr>
          </a:p>
        </p:txBody>
      </p:sp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5BDC4E-9EDA-4DA6-97A1-EE18C7641C2D}"/>
              </a:ext>
            </a:extLst>
          </p:cNvPr>
          <p:cNvSpPr txBox="1">
            <a:spLocks/>
          </p:cNvSpPr>
          <p:nvPr/>
        </p:nvSpPr>
        <p:spPr>
          <a:xfrm>
            <a:off x="516664" y="2070572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>
                <a:solidFill>
                  <a:schemeClr val="bg1"/>
                </a:solidFill>
                <a:latin typeface="Norwester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" y="-28052"/>
            <a:ext cx="5676746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E652E2-1DA1-5CEA-BAAC-DB2577E56B0F}"/>
              </a:ext>
            </a:extLst>
          </p:cNvPr>
          <p:cNvSpPr txBox="1">
            <a:spLocks/>
          </p:cNvSpPr>
          <p:nvPr/>
        </p:nvSpPr>
        <p:spPr>
          <a:xfrm>
            <a:off x="1577504" y="2619700"/>
            <a:ext cx="969683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Van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lehetőség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egyénileg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csoportosan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is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dolgozni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modellel</a:t>
            </a:r>
            <a:endParaRPr lang="en-US" sz="2000" err="1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0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Lehetőleg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3-5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résztvevő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alkosson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csoportot</a:t>
            </a:r>
            <a:endParaRPr lang="en-US" sz="2000" err="1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0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Szükséges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eszközök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: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papír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színes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tollak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(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idő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)</a:t>
            </a:r>
            <a:endParaRPr lang="en-US" sz="200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E175DC7-666C-0B88-455F-7FED4AD78407}"/>
              </a:ext>
            </a:extLst>
          </p:cNvPr>
          <p:cNvSpPr txBox="1">
            <a:spLocks/>
          </p:cNvSpPr>
          <p:nvPr/>
        </p:nvSpPr>
        <p:spPr>
          <a:xfrm>
            <a:off x="935610" y="852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Innovációs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modell</a:t>
            </a:r>
            <a:endParaRPr lang="hu-HU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53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EAB453-19A2-0703-46EB-488E9849A4E0}"/>
              </a:ext>
            </a:extLst>
          </p:cNvPr>
          <p:cNvSpPr txBox="1">
            <a:spLocks/>
          </p:cNvSpPr>
          <p:nvPr/>
        </p:nvSpPr>
        <p:spPr>
          <a:xfrm>
            <a:off x="516664" y="2049137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>
                <a:solidFill>
                  <a:schemeClr val="bg1"/>
                </a:solidFill>
                <a:latin typeface="Norwester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" y="-43064"/>
            <a:ext cx="5837002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C3DC-0692-5992-6B12-EBA57D493D6D}"/>
              </a:ext>
            </a:extLst>
          </p:cNvPr>
          <p:cNvSpPr txBox="1">
            <a:spLocks/>
          </p:cNvSpPr>
          <p:nvPr/>
        </p:nvSpPr>
        <p:spPr>
          <a:xfrm>
            <a:off x="1539240" y="2563228"/>
            <a:ext cx="9933093" cy="3197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folyamatot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megelőzően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ajánlott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rövid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kérdőívet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/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feltérképezést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levezényeni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érintettekkel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megoldandó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problémához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kapcsolódóan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  <a:p>
            <a:pPr fontAlgn="base">
              <a:lnSpc>
                <a:spcPct val="10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Szintén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ajánlott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érintettekkel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 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érdekeltekkel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közösen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reflektálni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visszajelzést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adni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mielött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áttérünk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modell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következő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lépéseire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Ugyanakkor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 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visszajelzés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nem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része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modell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egyszerűsített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változatának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>
              <a:latin typeface="Montserra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61C99-D440-1B22-4FBB-C73A4F29201A}"/>
              </a:ext>
            </a:extLst>
          </p:cNvPr>
          <p:cNvSpPr txBox="1">
            <a:spLocks/>
          </p:cNvSpPr>
          <p:nvPr/>
        </p:nvSpPr>
        <p:spPr>
          <a:xfrm>
            <a:off x="956733" y="852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Innovációs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modell</a:t>
            </a:r>
            <a:endParaRPr lang="hu-HU" sz="40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33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88;p7">
            <a:extLst>
              <a:ext uri="{FF2B5EF4-FFF2-40B4-BE49-F238E27FC236}">
                <a16:creationId xmlns:a16="http://schemas.microsoft.com/office/drawing/2014/main" id="{ED014732-8570-35C2-92B1-67AC3448D78C}"/>
              </a:ext>
            </a:extLst>
          </p:cNvPr>
          <p:cNvSpPr/>
          <p:nvPr/>
        </p:nvSpPr>
        <p:spPr>
          <a:xfrm>
            <a:off x="8494537" y="601035"/>
            <a:ext cx="2873574" cy="3423221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9B61D7-2C95-FF5F-EE2B-18944179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0284" y="2837094"/>
            <a:ext cx="4601325" cy="22966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58261"/>
            <a:ext cx="6945923" cy="585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500429" y="3635525"/>
            <a:ext cx="4141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Problémafa</a:t>
            </a:r>
            <a:r>
              <a:rPr lang="fi-FI" sz="40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és</a:t>
            </a:r>
            <a:r>
              <a:rPr lang="fi-FI" sz="40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öt</a:t>
            </a:r>
            <a:r>
              <a:rPr lang="fi-FI" sz="4000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miért</a:t>
            </a:r>
            <a:endParaRPr lang="hu-HU" sz="4000" b="1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11" name="Google Shape;188;p7">
            <a:extLst>
              <a:ext uri="{FF2B5EF4-FFF2-40B4-BE49-F238E27FC236}">
                <a16:creationId xmlns:a16="http://schemas.microsoft.com/office/drawing/2014/main" id="{0F7E32E7-1501-882B-1F3E-5F9AC335093C}"/>
              </a:ext>
            </a:extLst>
          </p:cNvPr>
          <p:cNvSpPr/>
          <p:nvPr/>
        </p:nvSpPr>
        <p:spPr>
          <a:xfrm>
            <a:off x="1548614" y="68965"/>
            <a:ext cx="4547386" cy="5417193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194;p7">
            <a:extLst>
              <a:ext uri="{FF2B5EF4-FFF2-40B4-BE49-F238E27FC236}">
                <a16:creationId xmlns:a16="http://schemas.microsoft.com/office/drawing/2014/main" id="{00DF3950-B0FF-2971-F1AC-0F3BE7260BDD}"/>
              </a:ext>
            </a:extLst>
          </p:cNvPr>
          <p:cNvSpPr txBox="1"/>
          <p:nvPr/>
        </p:nvSpPr>
        <p:spPr>
          <a:xfrm>
            <a:off x="2500141" y="2803588"/>
            <a:ext cx="2644332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en-US" sz="1850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sym typeface="Montserrat"/>
              </a:rPr>
              <a:t>Azonosított</a:t>
            </a:r>
            <a:r>
              <a:rPr lang="en-US" sz="1850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sym typeface="Montserrat"/>
              </a:rPr>
              <a:t> </a:t>
            </a:r>
            <a:r>
              <a:rPr lang="en-US" sz="1850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sym typeface="Montserrat"/>
              </a:rPr>
              <a:t>probléma</a:t>
            </a:r>
            <a:endParaRPr lang="hu-HU" err="1"/>
          </a:p>
        </p:txBody>
      </p:sp>
      <p:sp>
        <p:nvSpPr>
          <p:cNvPr id="15" name="Google Shape;195;p7">
            <a:extLst>
              <a:ext uri="{FF2B5EF4-FFF2-40B4-BE49-F238E27FC236}">
                <a16:creationId xmlns:a16="http://schemas.microsoft.com/office/drawing/2014/main" id="{F6625F99-6E75-3F3C-3932-A5259C31CB7B}"/>
              </a:ext>
            </a:extLst>
          </p:cNvPr>
          <p:cNvSpPr txBox="1"/>
          <p:nvPr/>
        </p:nvSpPr>
        <p:spPr>
          <a:xfrm>
            <a:off x="3004993" y="4719740"/>
            <a:ext cx="1634627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50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sym typeface="Montserrat"/>
              </a:rPr>
              <a:t>Okok</a:t>
            </a:r>
            <a:endParaRPr lang="hu-HU" err="1"/>
          </a:p>
        </p:txBody>
      </p:sp>
      <p:sp>
        <p:nvSpPr>
          <p:cNvPr id="16" name="Google Shape;196;p7">
            <a:extLst>
              <a:ext uri="{FF2B5EF4-FFF2-40B4-BE49-F238E27FC236}">
                <a16:creationId xmlns:a16="http://schemas.microsoft.com/office/drawing/2014/main" id="{C94F6E7B-7EA1-E20C-434B-DD19A00507EB}"/>
              </a:ext>
            </a:extLst>
          </p:cNvPr>
          <p:cNvSpPr txBox="1"/>
          <p:nvPr/>
        </p:nvSpPr>
        <p:spPr>
          <a:xfrm>
            <a:off x="923958" y="3534747"/>
            <a:ext cx="2081035" cy="235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en-US" sz="1600" dirty="0" err="1">
                <a:solidFill>
                  <a:srgbClr val="F09833"/>
                </a:solidFill>
                <a:latin typeface="Segoe UI"/>
                <a:ea typeface="Montserrat"/>
                <a:cs typeface="Segoe UI"/>
                <a:sym typeface="Montserrat"/>
              </a:rPr>
              <a:t>Miért</a:t>
            </a:r>
            <a:r>
              <a:rPr lang="en-US" sz="1600" dirty="0">
                <a:solidFill>
                  <a:srgbClr val="F09833"/>
                </a:solidFill>
                <a:latin typeface="Segoe UI"/>
                <a:ea typeface="Montserrat"/>
                <a:cs typeface="Segoe UI"/>
                <a:sym typeface="Montserrat"/>
              </a:rPr>
              <a:t> </a:t>
            </a:r>
            <a:r>
              <a:rPr lang="en-US" sz="1600" dirty="0" err="1">
                <a:latin typeface="Segoe UI"/>
                <a:ea typeface="Montserrat"/>
                <a:cs typeface="Segoe UI"/>
                <a:sym typeface="Montserrat"/>
              </a:rPr>
              <a:t>történik</a:t>
            </a:r>
            <a:r>
              <a:rPr lang="en-US" sz="1600" dirty="0">
                <a:latin typeface="Segoe UI"/>
                <a:ea typeface="Montserrat"/>
                <a:cs typeface="Segoe UI"/>
                <a:sym typeface="Montserrat"/>
              </a:rPr>
              <a:t> </a:t>
            </a:r>
            <a:r>
              <a:rPr lang="en-US" sz="1600" dirty="0" err="1">
                <a:latin typeface="Segoe UI"/>
                <a:ea typeface="Montserrat"/>
                <a:cs typeface="Segoe UI"/>
                <a:sym typeface="Montserrat"/>
              </a:rPr>
              <a:t>ez</a:t>
            </a:r>
            <a:r>
              <a:rPr lang="en-US" sz="1600" dirty="0">
                <a:solidFill>
                  <a:srgbClr val="000000"/>
                </a:solidFill>
                <a:latin typeface="Segoe UI"/>
                <a:ea typeface="Montserrat"/>
                <a:cs typeface="Segoe UI"/>
                <a:sym typeface="Montserrat"/>
              </a:rPr>
              <a:t>?</a:t>
            </a:r>
            <a:endParaRPr lang="hu-HU" sz="1600" dirty="0">
              <a:solidFill>
                <a:srgbClr val="000000"/>
              </a:solidFill>
              <a:latin typeface="Segoe UI"/>
              <a:ea typeface="Montserrat"/>
              <a:cs typeface="Segoe UI"/>
            </a:endParaRPr>
          </a:p>
          <a:p>
            <a:pPr>
              <a:lnSpc>
                <a:spcPct val="167985"/>
              </a:lnSpc>
            </a:pPr>
            <a:r>
              <a:rPr lang="en-US" sz="1600" dirty="0" err="1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Miért</a:t>
            </a:r>
            <a:r>
              <a:rPr lang="en-US" sz="1600" dirty="0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 </a:t>
            </a:r>
            <a:r>
              <a:rPr lang="en-US" sz="1600" dirty="0">
                <a:latin typeface="Arial"/>
                <a:ea typeface="Montserrat"/>
                <a:cs typeface="Arial"/>
                <a:sym typeface="Montserrat"/>
              </a:rPr>
              <a:t>van </a:t>
            </a:r>
            <a:r>
              <a:rPr lang="en-US" sz="1600" dirty="0" err="1">
                <a:latin typeface="Arial"/>
                <a:ea typeface="Montserrat"/>
                <a:cs typeface="Arial"/>
                <a:sym typeface="Montserrat"/>
              </a:rPr>
              <a:t>ez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ontserrat"/>
                <a:cs typeface="Arial"/>
                <a:sym typeface="Montserrat"/>
              </a:rPr>
              <a:t>?</a:t>
            </a:r>
            <a:endParaRPr lang="hu-HU" sz="1600" dirty="0">
              <a:solidFill>
                <a:srgbClr val="000000"/>
              </a:solidFill>
              <a:latin typeface="Arial"/>
              <a:ea typeface="Montserrat"/>
              <a:cs typeface="Arial"/>
            </a:endParaRPr>
          </a:p>
          <a:p>
            <a:pPr>
              <a:lnSpc>
                <a:spcPct val="167985"/>
              </a:lnSpc>
            </a:pPr>
            <a:r>
              <a:rPr lang="en-US" sz="1600" dirty="0" err="1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Miért</a:t>
            </a:r>
            <a:r>
              <a:rPr lang="en-US" sz="1600" dirty="0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 </a:t>
            </a:r>
            <a:r>
              <a:rPr lang="en-US" sz="1600" dirty="0">
                <a:latin typeface="Arial"/>
                <a:ea typeface="Montserrat"/>
                <a:cs typeface="Arial"/>
                <a:sym typeface="Montserrat"/>
              </a:rPr>
              <a:t>van </a:t>
            </a:r>
            <a:r>
              <a:rPr lang="en-US" sz="1600" dirty="0" err="1">
                <a:latin typeface="Arial"/>
                <a:ea typeface="Montserrat"/>
                <a:cs typeface="Arial"/>
                <a:sym typeface="Montserrat"/>
              </a:rPr>
              <a:t>ez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ontserrat"/>
                <a:cs typeface="Arial"/>
                <a:sym typeface="Montserrat"/>
              </a:rPr>
              <a:t>?</a:t>
            </a:r>
            <a:endParaRPr lang="en-US" sz="1600" dirty="0">
              <a:solidFill>
                <a:srgbClr val="000000"/>
              </a:solidFill>
              <a:latin typeface="Arial"/>
              <a:ea typeface="Montserrat"/>
              <a:cs typeface="Arial"/>
            </a:endParaRPr>
          </a:p>
          <a:p>
            <a:pPr>
              <a:lnSpc>
                <a:spcPct val="167985"/>
              </a:lnSpc>
            </a:pPr>
            <a:r>
              <a:rPr lang="en-US" sz="1600" dirty="0" err="1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Miért</a:t>
            </a:r>
            <a:r>
              <a:rPr lang="en-US" sz="1600" dirty="0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 </a:t>
            </a:r>
            <a:r>
              <a:rPr lang="en-US" sz="1600" dirty="0">
                <a:latin typeface="Arial"/>
                <a:ea typeface="Montserrat"/>
                <a:cs typeface="Arial"/>
                <a:sym typeface="Montserrat"/>
              </a:rPr>
              <a:t>van </a:t>
            </a:r>
            <a:r>
              <a:rPr lang="en-US" sz="1600" dirty="0" err="1">
                <a:latin typeface="Arial"/>
                <a:ea typeface="Montserrat"/>
                <a:cs typeface="Arial"/>
                <a:sym typeface="Montserrat"/>
              </a:rPr>
              <a:t>ez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ontserrat"/>
                <a:cs typeface="Arial"/>
                <a:sym typeface="Montserrat"/>
              </a:rPr>
              <a:t>?</a:t>
            </a:r>
            <a:endParaRPr lang="en-US" sz="1600" dirty="0">
              <a:solidFill>
                <a:srgbClr val="000000"/>
              </a:solidFill>
              <a:latin typeface="Arial"/>
              <a:ea typeface="Montserrat"/>
              <a:cs typeface="Arial"/>
            </a:endParaRPr>
          </a:p>
          <a:p>
            <a:pPr>
              <a:lnSpc>
                <a:spcPct val="167985"/>
              </a:lnSpc>
            </a:pPr>
            <a:r>
              <a:rPr lang="en-US" sz="1600" dirty="0" err="1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Miért</a:t>
            </a:r>
            <a:r>
              <a:rPr lang="en-US" sz="1600" dirty="0">
                <a:solidFill>
                  <a:srgbClr val="F09833"/>
                </a:solidFill>
                <a:latin typeface="Arial"/>
                <a:ea typeface="Montserrat"/>
                <a:cs typeface="Arial"/>
                <a:sym typeface="Montserrat"/>
              </a:rPr>
              <a:t> </a:t>
            </a:r>
            <a:r>
              <a:rPr lang="en-US" sz="1600" dirty="0">
                <a:latin typeface="Arial"/>
                <a:ea typeface="Montserrat"/>
                <a:cs typeface="Arial"/>
                <a:sym typeface="Montserrat"/>
              </a:rPr>
              <a:t>van </a:t>
            </a:r>
            <a:r>
              <a:rPr lang="en-US" sz="1600" dirty="0" err="1">
                <a:latin typeface="Arial"/>
                <a:ea typeface="Montserrat"/>
                <a:cs typeface="Arial"/>
                <a:sym typeface="Montserrat"/>
              </a:rPr>
              <a:t>ez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Montserrat"/>
                <a:cs typeface="Arial"/>
                <a:sym typeface="Montserrat"/>
              </a:rPr>
              <a:t>?</a:t>
            </a:r>
            <a:endParaRPr lang="en-US" sz="1600" dirty="0">
              <a:latin typeface="Arial"/>
              <a:cs typeface="Arial"/>
            </a:endParaRPr>
          </a:p>
          <a:p>
            <a:pPr>
              <a:lnSpc>
                <a:spcPct val="167985"/>
              </a:lnSpc>
            </a:pPr>
            <a:endParaRPr lang="en-US" sz="1100" dirty="0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</a:endParaRPr>
          </a:p>
        </p:txBody>
      </p:sp>
      <p:sp>
        <p:nvSpPr>
          <p:cNvPr id="17" name="Google Shape;198;p7">
            <a:extLst>
              <a:ext uri="{FF2B5EF4-FFF2-40B4-BE49-F238E27FC236}">
                <a16:creationId xmlns:a16="http://schemas.microsoft.com/office/drawing/2014/main" id="{FD225C52-78DB-9C5C-76EB-3C2A17400699}"/>
              </a:ext>
            </a:extLst>
          </p:cNvPr>
          <p:cNvSpPr txBox="1"/>
          <p:nvPr/>
        </p:nvSpPr>
        <p:spPr>
          <a:xfrm>
            <a:off x="2606784" y="904429"/>
            <a:ext cx="1970508" cy="9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dirty="0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sym typeface="Montserrat"/>
              </a:rPr>
              <a:t>Következmények</a:t>
            </a:r>
            <a:endParaRPr lang="en-US" dirty="0">
              <a:highlight>
                <a:srgbClr val="FAFFCA"/>
              </a:highlight>
              <a:latin typeface="Montserrat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3F3CB7-5320-66AC-9C70-A133AB9A11E6}"/>
              </a:ext>
            </a:extLst>
          </p:cNvPr>
          <p:cNvCxnSpPr/>
          <p:nvPr/>
        </p:nvCxnSpPr>
        <p:spPr>
          <a:xfrm>
            <a:off x="2103120" y="4472940"/>
            <a:ext cx="1135380" cy="449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2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587C91-5D97-24C7-4904-37C32C4F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216" y="2849257"/>
            <a:ext cx="4580829" cy="229479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667005" y="3641265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Célcsoport</a:t>
            </a:r>
            <a:r>
              <a:rPr lang="fi-FI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és</a:t>
            </a:r>
            <a:r>
              <a:rPr lang="fi-FI" b="1" dirty="0">
                <a:solidFill>
                  <a:srgbClr val="015B56"/>
                </a:solidFill>
                <a:latin typeface="Montserrat" panose="00000500000000000000" pitchFamily="2" charset="0"/>
              </a:rPr>
              <a:t> </a:t>
            </a:r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érintettek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2" name="Google Shape;209;p8">
            <a:extLst>
              <a:ext uri="{FF2B5EF4-FFF2-40B4-BE49-F238E27FC236}">
                <a16:creationId xmlns:a16="http://schemas.microsoft.com/office/drawing/2014/main" id="{111D14CF-126C-B5EF-BB86-199B532B8BB7}"/>
              </a:ext>
            </a:extLst>
          </p:cNvPr>
          <p:cNvSpPr/>
          <p:nvPr/>
        </p:nvSpPr>
        <p:spPr>
          <a:xfrm>
            <a:off x="837424" y="291988"/>
            <a:ext cx="5172347" cy="5172347"/>
          </a:xfrm>
          <a:custGeom>
            <a:avLst/>
            <a:gdLst/>
            <a:ahLst/>
            <a:cxnLst/>
            <a:rect l="l" t="t" r="r" b="b"/>
            <a:pathLst>
              <a:path w="7758520" h="7758520" extrusionOk="0">
                <a:moveTo>
                  <a:pt x="0" y="0"/>
                </a:moveTo>
                <a:lnTo>
                  <a:pt x="7758520" y="0"/>
                </a:lnTo>
                <a:lnTo>
                  <a:pt x="7758520" y="7758520"/>
                </a:lnTo>
                <a:lnTo>
                  <a:pt x="0" y="775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3" name="Google Shape;212;p8">
            <a:extLst>
              <a:ext uri="{FF2B5EF4-FFF2-40B4-BE49-F238E27FC236}">
                <a16:creationId xmlns:a16="http://schemas.microsoft.com/office/drawing/2014/main" id="{2D11900B-C05A-DFF9-14B9-3CC4391335E6}"/>
              </a:ext>
            </a:extLst>
          </p:cNvPr>
          <p:cNvSpPr/>
          <p:nvPr/>
        </p:nvSpPr>
        <p:spPr>
          <a:xfrm>
            <a:off x="1628980" y="1083545"/>
            <a:ext cx="3589235" cy="3589235"/>
          </a:xfrm>
          <a:custGeom>
            <a:avLst/>
            <a:gdLst/>
            <a:ahLst/>
            <a:cxnLst/>
            <a:rect l="l" t="t" r="r" b="b"/>
            <a:pathLst>
              <a:path w="5383853" h="5383853" extrusionOk="0">
                <a:moveTo>
                  <a:pt x="0" y="0"/>
                </a:moveTo>
                <a:lnTo>
                  <a:pt x="5383853" y="0"/>
                </a:lnTo>
                <a:lnTo>
                  <a:pt x="5383853" y="5383853"/>
                </a:lnTo>
                <a:lnTo>
                  <a:pt x="0" y="538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4" name="Google Shape;213;p8">
            <a:extLst>
              <a:ext uri="{FF2B5EF4-FFF2-40B4-BE49-F238E27FC236}">
                <a16:creationId xmlns:a16="http://schemas.microsoft.com/office/drawing/2014/main" id="{799C63CA-74E7-AE73-17BE-1AE11E46A40B}"/>
              </a:ext>
            </a:extLst>
          </p:cNvPr>
          <p:cNvSpPr/>
          <p:nvPr/>
        </p:nvSpPr>
        <p:spPr>
          <a:xfrm>
            <a:off x="2518002" y="1972567"/>
            <a:ext cx="1811191" cy="1811191"/>
          </a:xfrm>
          <a:custGeom>
            <a:avLst/>
            <a:gdLst/>
            <a:ahLst/>
            <a:cxnLst/>
            <a:rect l="l" t="t" r="r" b="b"/>
            <a:pathLst>
              <a:path w="2716787" h="2716787" extrusionOk="0">
                <a:moveTo>
                  <a:pt x="0" y="0"/>
                </a:moveTo>
                <a:lnTo>
                  <a:pt x="2716787" y="0"/>
                </a:lnTo>
                <a:lnTo>
                  <a:pt x="2716787" y="2716787"/>
                </a:lnTo>
                <a:lnTo>
                  <a:pt x="0" y="271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214;p8">
            <a:extLst>
              <a:ext uri="{FF2B5EF4-FFF2-40B4-BE49-F238E27FC236}">
                <a16:creationId xmlns:a16="http://schemas.microsoft.com/office/drawing/2014/main" id="{2C0D43F5-AA78-748D-C6A7-084CD3B645E8}"/>
              </a:ext>
            </a:extLst>
          </p:cNvPr>
          <p:cNvSpPr txBox="1"/>
          <p:nvPr/>
        </p:nvSpPr>
        <p:spPr>
          <a:xfrm rot="67161">
            <a:off x="2396933" y="2534866"/>
            <a:ext cx="205332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600" b="1" err="1">
                <a:solidFill>
                  <a:srgbClr val="000000"/>
                </a:solidFill>
                <a:latin typeface="Montserrat"/>
                <a:sym typeface="Montserrat"/>
              </a:rPr>
              <a:t>Célcsoport</a:t>
            </a:r>
            <a:endParaRPr lang="hu-HU" err="1"/>
          </a:p>
        </p:txBody>
      </p:sp>
      <p:sp>
        <p:nvSpPr>
          <p:cNvPr id="6" name="Google Shape;215;p8">
            <a:extLst>
              <a:ext uri="{FF2B5EF4-FFF2-40B4-BE49-F238E27FC236}">
                <a16:creationId xmlns:a16="http://schemas.microsoft.com/office/drawing/2014/main" id="{5C80E885-EA72-FC7B-E020-7CB40CEF5F8D}"/>
              </a:ext>
            </a:extLst>
          </p:cNvPr>
          <p:cNvSpPr txBox="1"/>
          <p:nvPr/>
        </p:nvSpPr>
        <p:spPr>
          <a:xfrm rot="67161">
            <a:off x="2187700" y="1400552"/>
            <a:ext cx="2471795" cy="47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400" b="1">
                <a:solidFill>
                  <a:srgbClr val="000000"/>
                </a:solidFill>
                <a:latin typeface="Montserrat"/>
                <a:sym typeface="Montserrat"/>
              </a:rPr>
              <a:t>Ki </a:t>
            </a:r>
            <a:r>
              <a:rPr lang="en-US" sz="1400" b="1" err="1">
                <a:solidFill>
                  <a:srgbClr val="000000"/>
                </a:solidFill>
                <a:latin typeface="Montserrat"/>
                <a:sym typeface="Montserrat"/>
              </a:rPr>
              <a:t>az</a:t>
            </a:r>
            <a:r>
              <a:rPr lang="en-US" sz="1400" b="1">
                <a:solidFill>
                  <a:srgbClr val="000000"/>
                </a:solidFill>
                <a:latin typeface="Montserrat"/>
                <a:sym typeface="Montserrat"/>
              </a:rPr>
              <a:t>, </a:t>
            </a:r>
            <a:r>
              <a:rPr lang="en-US" sz="1400" b="1" err="1">
                <a:solidFill>
                  <a:srgbClr val="000000"/>
                </a:solidFill>
                <a:latin typeface="Montserrat"/>
                <a:sym typeface="Montserrat"/>
              </a:rPr>
              <a:t>aki</a:t>
            </a:r>
            <a:r>
              <a:rPr lang="en-US" sz="1400" b="1">
                <a:solidFill>
                  <a:srgbClr val="000000"/>
                </a:solidFill>
                <a:latin typeface="Montserrat"/>
                <a:sym typeface="Montserrat"/>
              </a:rPr>
              <a:t> </a:t>
            </a:r>
            <a:r>
              <a:rPr lang="en-US" sz="1400" b="1" err="1">
                <a:solidFill>
                  <a:srgbClr val="000000"/>
                </a:solidFill>
                <a:latin typeface="Montserrat"/>
                <a:sym typeface="Montserrat"/>
              </a:rPr>
              <a:t>szintén</a:t>
            </a:r>
            <a:r>
              <a:rPr lang="en-US" sz="1400" b="1">
                <a:solidFill>
                  <a:srgbClr val="000000"/>
                </a:solidFill>
                <a:latin typeface="Montserrat"/>
                <a:sym typeface="Montserrat"/>
              </a:rPr>
              <a:t> </a:t>
            </a:r>
            <a:r>
              <a:rPr lang="en-US" sz="1400" b="1" err="1">
                <a:solidFill>
                  <a:srgbClr val="000000"/>
                </a:solidFill>
                <a:latin typeface="Montserrat"/>
                <a:sym typeface="Montserrat"/>
              </a:rPr>
              <a:t>érintett</a:t>
            </a:r>
            <a:r>
              <a:rPr lang="en-US" sz="1400" b="1">
                <a:solidFill>
                  <a:srgbClr val="000000"/>
                </a:solidFill>
                <a:latin typeface="Montserrat"/>
                <a:sym typeface="Montserrat"/>
              </a:rPr>
              <a:t>?</a:t>
            </a:r>
            <a:endParaRPr lang="hu-HU" sz="1400">
              <a:cs typeface="Calibri"/>
            </a:endParaRPr>
          </a:p>
        </p:txBody>
      </p:sp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396934" y="425621"/>
            <a:ext cx="205332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50" b="1">
                <a:solidFill>
                  <a:srgbClr val="FFFFFF"/>
                </a:solidFill>
                <a:latin typeface="Montserrat"/>
                <a:sym typeface="Montserrat"/>
              </a:rPr>
              <a:t>Ki van </a:t>
            </a:r>
            <a:r>
              <a:rPr lang="en-US" sz="1550" b="1" err="1">
                <a:solidFill>
                  <a:srgbClr val="FFFFFF"/>
                </a:solidFill>
                <a:latin typeface="Montserrat"/>
                <a:sym typeface="Montserrat"/>
              </a:rPr>
              <a:t>ráhatással</a:t>
            </a:r>
            <a:r>
              <a:rPr lang="en-US" sz="1550" b="1">
                <a:solidFill>
                  <a:srgbClr val="FFFFFF"/>
                </a:solidFill>
                <a:latin typeface="Montserrat"/>
                <a:sym typeface="Montserrat"/>
              </a:rPr>
              <a:t>?</a:t>
            </a:r>
            <a:endParaRPr lang="hu-HU"/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5F6BB587-FAEA-4480-27D0-100EBB448F57}"/>
              </a:ext>
            </a:extLst>
          </p:cNvPr>
          <p:cNvSpPr/>
          <p:nvPr/>
        </p:nvSpPr>
        <p:spPr>
          <a:xfrm>
            <a:off x="2245250" y="3790901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20" name="Google Shape;208;p8">
            <a:extLst>
              <a:ext uri="{FF2B5EF4-FFF2-40B4-BE49-F238E27FC236}">
                <a16:creationId xmlns:a16="http://schemas.microsoft.com/office/drawing/2014/main" id="{7ABF1202-2C55-C4B4-7E4A-F4ACC3B1FFD6}"/>
              </a:ext>
            </a:extLst>
          </p:cNvPr>
          <p:cNvSpPr/>
          <p:nvPr/>
        </p:nvSpPr>
        <p:spPr>
          <a:xfrm>
            <a:off x="8702175" y="1224939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564837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D3AA486-7269-A30F-B9B0-9BF4E220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029" y="2612319"/>
            <a:ext cx="3927308" cy="18005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951473" y="308731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Személyes</a:t>
            </a:r>
            <a:endParaRPr lang="hu-HU" b="1" dirty="0">
              <a:latin typeface="Montserrat" panose="00000500000000000000" pitchFamily="2" charset="0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396934" y="425621"/>
            <a:ext cx="205332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can affect?</a:t>
            </a:r>
            <a:endParaRPr sz="1200" b="1"/>
          </a:p>
        </p:txBody>
      </p:sp>
      <p:sp>
        <p:nvSpPr>
          <p:cNvPr id="11" name="Google Shape;226;p9">
            <a:extLst>
              <a:ext uri="{FF2B5EF4-FFF2-40B4-BE49-F238E27FC236}">
                <a16:creationId xmlns:a16="http://schemas.microsoft.com/office/drawing/2014/main" id="{9EBA6D8A-4CD7-C127-54B9-601B5380DC25}"/>
              </a:ext>
            </a:extLst>
          </p:cNvPr>
          <p:cNvSpPr/>
          <p:nvPr/>
        </p:nvSpPr>
        <p:spPr>
          <a:xfrm>
            <a:off x="2314871" y="3750095"/>
            <a:ext cx="2337567" cy="1569479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229;p9">
            <a:extLst>
              <a:ext uri="{FF2B5EF4-FFF2-40B4-BE49-F238E27FC236}">
                <a16:creationId xmlns:a16="http://schemas.microsoft.com/office/drawing/2014/main" id="{8C094D1F-9970-F0FB-CBB4-D5AA92B0D665}"/>
              </a:ext>
            </a:extLst>
          </p:cNvPr>
          <p:cNvSpPr txBox="1"/>
          <p:nvPr/>
        </p:nvSpPr>
        <p:spPr>
          <a:xfrm rot="-512948">
            <a:off x="4011810" y="140013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Vágyak</a:t>
            </a:r>
            <a:r>
              <a:rPr lang="en-US" sz="1550" b="1">
                <a:solidFill>
                  <a:srgbClr val="000000"/>
                </a:solidFill>
                <a:latin typeface="Montserrat"/>
                <a:sym typeface="Montserrat"/>
              </a:rPr>
              <a:t>?</a:t>
            </a:r>
            <a:endParaRPr lang="hu-HU"/>
          </a:p>
        </p:txBody>
      </p:sp>
      <p:sp>
        <p:nvSpPr>
          <p:cNvPr id="15" name="Google Shape;230;p9">
            <a:extLst>
              <a:ext uri="{FF2B5EF4-FFF2-40B4-BE49-F238E27FC236}">
                <a16:creationId xmlns:a16="http://schemas.microsoft.com/office/drawing/2014/main" id="{9560D13F-3D03-CAEB-1358-28F627EFA073}"/>
              </a:ext>
            </a:extLst>
          </p:cNvPr>
          <p:cNvSpPr txBox="1"/>
          <p:nvPr/>
        </p:nvSpPr>
        <p:spPr>
          <a:xfrm rot="404166">
            <a:off x="1656802" y="1564552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Szükségletek</a:t>
            </a:r>
            <a:r>
              <a:rPr lang="en-US" sz="1550" b="1">
                <a:solidFill>
                  <a:srgbClr val="000000"/>
                </a:solidFill>
                <a:latin typeface="Montserrat"/>
                <a:sym typeface="Montserrat"/>
              </a:rPr>
              <a:t>?</a:t>
            </a:r>
            <a:endParaRPr lang="hu-HU"/>
          </a:p>
        </p:txBody>
      </p:sp>
      <p:sp>
        <p:nvSpPr>
          <p:cNvPr id="16" name="Google Shape;231;p9">
            <a:extLst>
              <a:ext uri="{FF2B5EF4-FFF2-40B4-BE49-F238E27FC236}">
                <a16:creationId xmlns:a16="http://schemas.microsoft.com/office/drawing/2014/main" id="{9A344F4A-DF43-C7E4-3D7A-3A99B81E59A8}"/>
              </a:ext>
            </a:extLst>
          </p:cNvPr>
          <p:cNvSpPr txBox="1"/>
          <p:nvPr/>
        </p:nvSpPr>
        <p:spPr>
          <a:xfrm rot="593436">
            <a:off x="2888996" y="211746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Frusztrációk</a:t>
            </a:r>
            <a:r>
              <a:rPr lang="en-US" sz="1550" b="1">
                <a:solidFill>
                  <a:srgbClr val="000000"/>
                </a:solidFill>
                <a:latin typeface="Montserrat"/>
                <a:sym typeface="Montserrat"/>
              </a:rPr>
              <a:t>?</a:t>
            </a:r>
            <a:endParaRPr lang="hu-HU"/>
          </a:p>
        </p:txBody>
      </p:sp>
      <p:sp>
        <p:nvSpPr>
          <p:cNvPr id="17" name="Google Shape;232;p9">
            <a:extLst>
              <a:ext uri="{FF2B5EF4-FFF2-40B4-BE49-F238E27FC236}">
                <a16:creationId xmlns:a16="http://schemas.microsoft.com/office/drawing/2014/main" id="{C1A5EC41-11E4-1BC9-17B4-E9DFB759702E}"/>
              </a:ext>
            </a:extLst>
          </p:cNvPr>
          <p:cNvSpPr txBox="1"/>
          <p:nvPr/>
        </p:nvSpPr>
        <p:spPr>
          <a:xfrm>
            <a:off x="3834224" y="2921073"/>
            <a:ext cx="1627541" cy="104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Fájdalmas</a:t>
            </a:r>
            <a:r>
              <a:rPr lang="en-US" sz="1550" b="1">
                <a:solidFill>
                  <a:srgbClr val="000000"/>
                </a:solidFill>
                <a:latin typeface="Montserrat"/>
                <a:sym typeface="Montserrat"/>
              </a:rPr>
              <a:t> </a:t>
            </a: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pontok</a:t>
            </a:r>
            <a:r>
              <a:rPr lang="en-US" sz="1550" b="1">
                <a:solidFill>
                  <a:srgbClr val="000000"/>
                </a:solidFill>
                <a:latin typeface="Montserrat"/>
                <a:sym typeface="Montserrat"/>
              </a:rPr>
              <a:t>?</a:t>
            </a:r>
            <a:endParaRPr lang="hu-HU"/>
          </a:p>
        </p:txBody>
      </p:sp>
      <p:sp>
        <p:nvSpPr>
          <p:cNvPr id="18" name="Google Shape;233;p9">
            <a:extLst>
              <a:ext uri="{FF2B5EF4-FFF2-40B4-BE49-F238E27FC236}">
                <a16:creationId xmlns:a16="http://schemas.microsoft.com/office/drawing/2014/main" id="{3C3EA379-FA43-586D-1AAF-F795D1456DC8}"/>
              </a:ext>
            </a:extLst>
          </p:cNvPr>
          <p:cNvSpPr txBox="1"/>
          <p:nvPr/>
        </p:nvSpPr>
        <p:spPr>
          <a:xfrm rot="-1210160">
            <a:off x="1812659" y="270413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50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Kihívások</a:t>
            </a:r>
            <a:r>
              <a:rPr lang="en-US" sz="155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lang="hu-HU" sz="1550"/>
          </a:p>
        </p:txBody>
      </p:sp>
      <p:sp>
        <p:nvSpPr>
          <p:cNvPr id="20" name="Google Shape;234;p9">
            <a:extLst>
              <a:ext uri="{FF2B5EF4-FFF2-40B4-BE49-F238E27FC236}">
                <a16:creationId xmlns:a16="http://schemas.microsoft.com/office/drawing/2014/main" id="{456C997E-8DBB-D670-07A9-5D8D6873F297}"/>
              </a:ext>
            </a:extLst>
          </p:cNvPr>
          <p:cNvSpPr txBox="1"/>
          <p:nvPr/>
        </p:nvSpPr>
        <p:spPr>
          <a:xfrm>
            <a:off x="2807561" y="590649"/>
            <a:ext cx="1627541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Demográfiai</a:t>
            </a:r>
            <a:r>
              <a:rPr lang="en-US" sz="1550" b="1">
                <a:solidFill>
                  <a:srgbClr val="000000"/>
                </a:solidFill>
                <a:latin typeface="Montserrat"/>
                <a:sym typeface="Montserrat"/>
              </a:rPr>
              <a:t> </a:t>
            </a:r>
            <a:r>
              <a:rPr lang="en-US" sz="1550" b="1" err="1">
                <a:solidFill>
                  <a:srgbClr val="000000"/>
                </a:solidFill>
                <a:latin typeface="Montserrat"/>
                <a:sym typeface="Montserrat"/>
              </a:rPr>
              <a:t>infók</a:t>
            </a:r>
            <a:endParaRPr lang="hu-HU" err="1"/>
          </a:p>
        </p:txBody>
      </p:sp>
      <p:sp>
        <p:nvSpPr>
          <p:cNvPr id="23" name="Google Shape;226;p9">
            <a:extLst>
              <a:ext uri="{FF2B5EF4-FFF2-40B4-BE49-F238E27FC236}">
                <a16:creationId xmlns:a16="http://schemas.microsoft.com/office/drawing/2014/main" id="{7F0C27EA-CAAC-8D4B-28B1-DF1F51A7AA4B}"/>
              </a:ext>
            </a:extLst>
          </p:cNvPr>
          <p:cNvSpPr/>
          <p:nvPr/>
        </p:nvSpPr>
        <p:spPr>
          <a:xfrm>
            <a:off x="8894405" y="1282171"/>
            <a:ext cx="2128123" cy="1428854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00869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8771" y="3002325"/>
            <a:ext cx="3489302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8399924" y="3477319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</a:rPr>
              <a:t>Ötletelés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D30D1-C2C4-E6F6-5E09-E13EDE57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59" y="1227676"/>
            <a:ext cx="5698067" cy="1009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err="1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Minél</a:t>
            </a:r>
            <a:r>
              <a:rPr lang="en-US" sz="2400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 </a:t>
            </a:r>
            <a:r>
              <a:rPr lang="en-US" sz="2400" err="1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több</a:t>
            </a:r>
            <a:r>
              <a:rPr lang="en-US" sz="2400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 </a:t>
            </a:r>
            <a:r>
              <a:rPr lang="en-US" sz="2400" err="1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ötlet</a:t>
            </a:r>
            <a:r>
              <a:rPr lang="en-US" sz="2400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 </a:t>
            </a:r>
            <a:r>
              <a:rPr lang="en-US" sz="2400" err="1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generálása</a:t>
            </a:r>
            <a:r>
              <a:rPr lang="en-US" sz="2400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 a </a:t>
            </a:r>
            <a:r>
              <a:rPr lang="en-US" sz="2400" err="1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probléma</a:t>
            </a:r>
            <a:r>
              <a:rPr lang="en-US" sz="2400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 </a:t>
            </a:r>
            <a:r>
              <a:rPr lang="en-US" sz="2400" err="1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megoldására</a:t>
            </a:r>
            <a:r>
              <a:rPr lang="en-US" sz="2400">
                <a:solidFill>
                  <a:srgbClr val="015B56"/>
                </a:solidFill>
                <a:latin typeface="Norwester"/>
                <a:ea typeface="+mj-ea"/>
                <a:cs typeface="+mj-cs"/>
                <a:sym typeface="Montserrat"/>
              </a:rPr>
              <a:t>!</a:t>
            </a:r>
            <a:endParaRPr lang="en-US" sz="2400">
              <a:solidFill>
                <a:srgbClr val="015B56"/>
              </a:solidFill>
              <a:latin typeface="Norwester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23927" y="2178045"/>
            <a:ext cx="5698067" cy="2577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870" lvl="1" indent="-114935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en-US" sz="2000" err="1">
                <a:solidFill>
                  <a:srgbClr val="000000"/>
                </a:solidFill>
                <a:latin typeface="Montserrat"/>
              </a:rPr>
              <a:t>Ötletek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csoportosítása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relevancia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hasonlóság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alapján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.</a:t>
            </a:r>
            <a:endParaRPr lang="en-US"/>
          </a:p>
          <a:p>
            <a:pPr marL="229870" lvl="1" indent="-114935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Montserrat"/>
              </a:rPr>
              <a:t>Minden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ötlet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előnyeinek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hátrányainak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meghatározása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annak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életképességének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értékelése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érdekében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29870" lvl="1" indent="-114935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Montserrat"/>
              </a:rPr>
              <a:t>A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legígéretesebb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ötlet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kiválasztása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, mint a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prototípus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000" err="1">
                <a:solidFill>
                  <a:srgbClr val="000000"/>
                </a:solidFill>
                <a:latin typeface="Montserrat"/>
              </a:rPr>
              <a:t>alapja</a:t>
            </a:r>
            <a:r>
              <a:rPr lang="en-US" sz="20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marL="229870" lvl="1" indent="-114935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" name="Google Shape;264;p11">
            <a:extLst>
              <a:ext uri="{FF2B5EF4-FFF2-40B4-BE49-F238E27FC236}">
                <a16:creationId xmlns:a16="http://schemas.microsoft.com/office/drawing/2014/main" id="{393FF98E-22F5-E89D-0DE0-B389264EEDE7}"/>
              </a:ext>
            </a:extLst>
          </p:cNvPr>
          <p:cNvSpPr/>
          <p:nvPr/>
        </p:nvSpPr>
        <p:spPr>
          <a:xfrm>
            <a:off x="8538972" y="748334"/>
            <a:ext cx="2141084" cy="1968175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34817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1F61744C-4751-F1F8-D4EA-D10F17AD4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388366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>
                <a:solidFill>
                  <a:schemeClr val="bg1"/>
                </a:solidFill>
                <a:latin typeface="Montserrat" panose="00000500000000000000" pitchFamily="2" charset="0"/>
              </a:rPr>
              <a:t>A </a:t>
            </a:r>
            <a:r>
              <a:rPr lang="fi-FI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projekt</a:t>
            </a:r>
            <a:br>
              <a:rPr lang="fi-FI" b="1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bemutatása</a:t>
            </a:r>
            <a:endParaRPr lang="hu-HU" sz="4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3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845" y="2743639"/>
            <a:ext cx="43959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429017" y="321863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Prototípus</a:t>
            </a:r>
            <a:endParaRPr lang="fi-FI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762591" y="1589319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>
                <a:latin typeface="Montserrat"/>
              </a:rPr>
              <a:t>Egy </a:t>
            </a:r>
            <a:r>
              <a:rPr lang="en-US" sz="2400" err="1">
                <a:latin typeface="Montserrat"/>
              </a:rPr>
              <a:t>kézzelfogható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reprezentáció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létrehozása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termékről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vagy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szolgáltatásról</a:t>
            </a:r>
            <a:r>
              <a:rPr lang="en-US" sz="2400">
                <a:latin typeface="Montserrat"/>
              </a:rPr>
              <a:t>. </a:t>
            </a:r>
            <a:r>
              <a:rPr lang="en-US" sz="2400" err="1">
                <a:latin typeface="Montserrat"/>
              </a:rPr>
              <a:t>Ez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egy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ismétlődő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folyamat</a:t>
            </a:r>
            <a:r>
              <a:rPr lang="en-US" sz="2400">
                <a:latin typeface="Montserrat"/>
              </a:rPr>
              <a:t>, </a:t>
            </a:r>
            <a:r>
              <a:rPr lang="en-US" sz="2400" err="1">
                <a:latin typeface="Montserrat"/>
              </a:rPr>
              <a:t>ami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azt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jelenti</a:t>
            </a:r>
            <a:r>
              <a:rPr lang="en-US" sz="2400">
                <a:latin typeface="Montserrat"/>
              </a:rPr>
              <a:t>, </a:t>
            </a:r>
            <a:r>
              <a:rPr lang="en-US" sz="2400" err="1">
                <a:latin typeface="Montserrat"/>
              </a:rPr>
              <a:t>hogy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lépésről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lépésre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fejlesztesz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különböző</a:t>
            </a:r>
            <a:r>
              <a:rPr lang="en-US" sz="2400">
                <a:latin typeface="Montserrat"/>
              </a:rPr>
              <a:t> </a:t>
            </a:r>
            <a:r>
              <a:rPr lang="en-US" sz="2400" err="1">
                <a:latin typeface="Montserrat"/>
              </a:rPr>
              <a:t>verziókat</a:t>
            </a:r>
            <a:r>
              <a:rPr lang="en-US" sz="2400">
                <a:latin typeface="Montserrat"/>
              </a:rPr>
              <a:t> a </a:t>
            </a:r>
            <a:r>
              <a:rPr lang="en-US" sz="2400" err="1">
                <a:latin typeface="Montserrat"/>
              </a:rPr>
              <a:t>prototípusból</a:t>
            </a:r>
            <a:r>
              <a:rPr lang="en-US" sz="2400">
                <a:latin typeface="Montserrat"/>
              </a:rPr>
              <a:t> (</a:t>
            </a:r>
            <a:r>
              <a:rPr lang="en-US" sz="2400" err="1">
                <a:latin typeface="Montserrat"/>
              </a:rPr>
              <a:t>prototípus</a:t>
            </a:r>
            <a:r>
              <a:rPr lang="en-US" sz="2400">
                <a:latin typeface="Montserrat"/>
              </a:rPr>
              <a:t> 1, </a:t>
            </a:r>
            <a:r>
              <a:rPr lang="en-US" sz="2400" err="1">
                <a:latin typeface="Montserrat"/>
              </a:rPr>
              <a:t>prototípus</a:t>
            </a:r>
            <a:r>
              <a:rPr lang="en-US" sz="2400">
                <a:latin typeface="Montserrat"/>
              </a:rPr>
              <a:t> 2, </a:t>
            </a:r>
            <a:r>
              <a:rPr lang="en-US" sz="2400" err="1">
                <a:latin typeface="Montserrat"/>
              </a:rPr>
              <a:t>prototípus</a:t>
            </a:r>
            <a:r>
              <a:rPr lang="en-US" sz="2400">
                <a:latin typeface="Montserrat"/>
              </a:rPr>
              <a:t> 3).</a:t>
            </a:r>
          </a:p>
        </p:txBody>
      </p:sp>
      <p:sp>
        <p:nvSpPr>
          <p:cNvPr id="8" name="Google Shape;281;p12">
            <a:extLst>
              <a:ext uri="{FF2B5EF4-FFF2-40B4-BE49-F238E27FC236}">
                <a16:creationId xmlns:a16="http://schemas.microsoft.com/office/drawing/2014/main" id="{5CFEDEBF-C875-D18E-8269-5565C11C2191}"/>
              </a:ext>
            </a:extLst>
          </p:cNvPr>
          <p:cNvSpPr/>
          <p:nvPr/>
        </p:nvSpPr>
        <p:spPr>
          <a:xfrm>
            <a:off x="8015707" y="1182224"/>
            <a:ext cx="2840935" cy="2054543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6604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845" y="2743639"/>
            <a:ext cx="43959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469759" y="321863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Make it </a:t>
            </a:r>
            <a:r>
              <a:rPr lang="fi-FI" b="1" dirty="0" err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real</a:t>
            </a:r>
            <a:r>
              <a:rPr lang="fi-FI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!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545861" y="1259914"/>
            <a:ext cx="639760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err="1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Erőforrás-tervezés</a:t>
            </a:r>
            <a:endParaRPr lang="en-US" sz="240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err="1">
                <a:latin typeface="Montserrat"/>
                <a:ea typeface="MS Mincho"/>
                <a:cs typeface="Arial"/>
              </a:rPr>
              <a:t>Tevékenység-tervezés</a:t>
            </a:r>
            <a:endParaRPr lang="en-US" sz="240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err="1">
                <a:latin typeface="Montserrat"/>
                <a:ea typeface="MS Mincho"/>
                <a:cs typeface="Arial"/>
              </a:rPr>
              <a:t>Fenntarthatósági</a:t>
            </a:r>
            <a:r>
              <a:rPr lang="en-US" sz="2400">
                <a:latin typeface="Montserrat"/>
                <a:ea typeface="MS Mincho"/>
                <a:cs typeface="Arial"/>
              </a:rPr>
              <a:t> </a:t>
            </a:r>
            <a:r>
              <a:rPr lang="en-US" sz="2400" err="1">
                <a:latin typeface="Montserrat"/>
                <a:ea typeface="MS Mincho"/>
                <a:cs typeface="Arial"/>
              </a:rPr>
              <a:t>értékelés</a:t>
            </a:r>
            <a:endParaRPr lang="en-US" sz="2400">
              <a:latin typeface="Montserrat"/>
              <a:ea typeface="MS Mincho"/>
              <a:cs typeface="Arial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err="1">
                <a:latin typeface="Montserrat"/>
                <a:ea typeface="MS Mincho"/>
                <a:cs typeface="Arial"/>
              </a:rPr>
              <a:t>Költségbecslés</a:t>
            </a:r>
            <a:endParaRPr lang="en-US" sz="2400">
              <a:latin typeface="Montserrat"/>
              <a:ea typeface="MS Mincho"/>
              <a:cs typeface="Arial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err="1">
                <a:latin typeface="Montserrat"/>
                <a:ea typeface="MS Mincho"/>
                <a:cs typeface="Arial"/>
              </a:rPr>
              <a:t>Kockázatértékelés</a:t>
            </a:r>
            <a:r>
              <a:rPr lang="en-US" sz="2400">
                <a:latin typeface="Montserrat"/>
                <a:ea typeface="MS Mincho"/>
                <a:cs typeface="Arial"/>
              </a:rPr>
              <a:t> </a:t>
            </a:r>
            <a:r>
              <a:rPr lang="en-US" sz="2400" err="1">
                <a:latin typeface="Montserrat"/>
                <a:ea typeface="MS Mincho"/>
                <a:cs typeface="Arial"/>
              </a:rPr>
              <a:t>és</a:t>
            </a:r>
            <a:r>
              <a:rPr lang="en-US" sz="2400">
                <a:latin typeface="Montserrat"/>
                <a:ea typeface="MS Mincho"/>
                <a:cs typeface="Arial"/>
              </a:rPr>
              <a:t> -</a:t>
            </a:r>
            <a:r>
              <a:rPr lang="en-US" sz="2400" err="1">
                <a:latin typeface="Montserrat"/>
                <a:ea typeface="MS Mincho"/>
                <a:cs typeface="Arial"/>
              </a:rPr>
              <a:t>csökkentés</a:t>
            </a:r>
            <a:endParaRPr lang="en-US" sz="2400">
              <a:latin typeface="Montserrat"/>
              <a:ea typeface="MS Mincho"/>
              <a:cs typeface="Arial"/>
            </a:endParaRPr>
          </a:p>
          <a:p>
            <a:pPr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en-US" sz="2400" err="1">
                <a:latin typeface="Montserrat"/>
                <a:ea typeface="MS Mincho"/>
                <a:cs typeface="Arial"/>
              </a:rPr>
              <a:t>Érdekelt</a:t>
            </a:r>
            <a:r>
              <a:rPr lang="en-US" sz="2400">
                <a:latin typeface="Montserrat"/>
                <a:ea typeface="MS Mincho"/>
                <a:cs typeface="Arial"/>
              </a:rPr>
              <a:t> </a:t>
            </a:r>
            <a:r>
              <a:rPr lang="en-US" sz="2400" err="1">
                <a:latin typeface="Montserrat"/>
                <a:ea typeface="MS Mincho"/>
                <a:cs typeface="Arial"/>
              </a:rPr>
              <a:t>felekkel</a:t>
            </a:r>
            <a:r>
              <a:rPr lang="en-US" sz="2400">
                <a:latin typeface="Montserrat"/>
                <a:ea typeface="MS Mincho"/>
                <a:cs typeface="Arial"/>
              </a:rPr>
              <a:t> </a:t>
            </a:r>
            <a:r>
              <a:rPr lang="en-US" sz="2400" err="1">
                <a:latin typeface="Montserrat"/>
                <a:ea typeface="MS Mincho"/>
                <a:cs typeface="Arial"/>
              </a:rPr>
              <a:t>való</a:t>
            </a:r>
            <a:r>
              <a:rPr lang="en-US" sz="2400">
                <a:latin typeface="Montserrat"/>
                <a:ea typeface="MS Mincho"/>
                <a:cs typeface="Arial"/>
              </a:rPr>
              <a:t> </a:t>
            </a:r>
            <a:r>
              <a:rPr lang="en-US" sz="2400" err="1">
                <a:latin typeface="Montserrat"/>
                <a:ea typeface="MS Mincho"/>
                <a:cs typeface="Arial"/>
              </a:rPr>
              <a:t>kommunikáció</a:t>
            </a:r>
            <a:endParaRPr lang="en-US" sz="2400">
              <a:latin typeface="Montserrat"/>
              <a:ea typeface="MS Mincho"/>
              <a:cs typeface="Arial"/>
            </a:endParaRPr>
          </a:p>
          <a:p>
            <a:pPr algn="just">
              <a:lnSpc>
                <a:spcPct val="100000"/>
              </a:lnSpc>
              <a:buFont typeface="Symbol" panose="05050102010706020507" pitchFamily="18" charset="2"/>
              <a:buChar char=""/>
            </a:pPr>
            <a:endParaRPr lang="en-US" sz="240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1D7D7178-E185-E383-6D3F-B5ED5A7F9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151" y="908918"/>
            <a:ext cx="2309715" cy="2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876" y="2719516"/>
            <a:ext cx="3479475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574620" y="3231041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 dirty="0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Pitch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870649" y="2145323"/>
            <a:ext cx="5225352" cy="3097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21"/>
              </a:lnSpc>
              <a:buNone/>
            </a:pPr>
            <a:r>
              <a:rPr lang="en-US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Bemutató</a:t>
            </a:r>
            <a:r>
              <a:rPr lang="en-US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javasolt</a:t>
            </a:r>
            <a:r>
              <a:rPr lang="en-US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megoldásaid</a:t>
            </a:r>
            <a:r>
              <a:rPr lang="en-US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bemutatására</a:t>
            </a:r>
          </a:p>
        </p:txBody>
      </p:sp>
      <p:sp>
        <p:nvSpPr>
          <p:cNvPr id="4" name="Google Shape;296;p13">
            <a:extLst>
              <a:ext uri="{FF2B5EF4-FFF2-40B4-BE49-F238E27FC236}">
                <a16:creationId xmlns:a16="http://schemas.microsoft.com/office/drawing/2014/main" id="{5CB4FBEA-5FAC-8931-96B7-9FCDF74B0191}"/>
              </a:ext>
            </a:extLst>
          </p:cNvPr>
          <p:cNvSpPr/>
          <p:nvPr/>
        </p:nvSpPr>
        <p:spPr>
          <a:xfrm>
            <a:off x="8785555" y="691973"/>
            <a:ext cx="2296746" cy="226039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76103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455C-BC6E-DEF8-BD2D-6A24EEE2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673" y="2178045"/>
            <a:ext cx="45473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Start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the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innovation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process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by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creating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a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problem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tree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and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answering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the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five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whys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Work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either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individually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or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in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small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groups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of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people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preferably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from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the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same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fi-FI" sz="2400" err="1">
                <a:solidFill>
                  <a:schemeClr val="bg1"/>
                </a:solidFill>
                <a:latin typeface="Montserrat" panose="02000505000000020004" pitchFamily="2" charset="77"/>
              </a:rPr>
              <a:t>organization</a:t>
            </a:r>
            <a:r>
              <a:rPr lang="fi-FI" sz="240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6468673" y="757266"/>
            <a:ext cx="56799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err="1">
                <a:solidFill>
                  <a:schemeClr val="bg1"/>
                </a:solidFill>
                <a:latin typeface="Norwester" pitchFamily="2" charset="0"/>
              </a:rPr>
              <a:t>Problem</a:t>
            </a:r>
            <a:r>
              <a:rPr lang="fi-FI" sz="4000">
                <a:solidFill>
                  <a:schemeClr val="bg1"/>
                </a:solidFill>
                <a:latin typeface="Norwester" pitchFamily="2" charset="0"/>
              </a:rPr>
              <a:t> </a:t>
            </a:r>
            <a:r>
              <a:rPr lang="fi-FI" sz="4000" err="1">
                <a:solidFill>
                  <a:schemeClr val="bg1"/>
                </a:solidFill>
                <a:latin typeface="Norwester" pitchFamily="2" charset="0"/>
              </a:rPr>
              <a:t>tree</a:t>
            </a:r>
            <a:r>
              <a:rPr lang="fi-FI" sz="4000">
                <a:solidFill>
                  <a:schemeClr val="bg1"/>
                </a:solidFill>
                <a:latin typeface="Norwester" pitchFamily="2" charset="0"/>
              </a:rPr>
              <a:t> </a:t>
            </a:r>
          </a:p>
          <a:p>
            <a:r>
              <a:rPr lang="fi-FI" sz="4000">
                <a:solidFill>
                  <a:schemeClr val="bg1"/>
                </a:solidFill>
                <a:latin typeface="Norwester" pitchFamily="2" charset="0"/>
              </a:rPr>
              <a:t>and </a:t>
            </a:r>
            <a:r>
              <a:rPr lang="fi-FI" sz="4000" err="1">
                <a:solidFill>
                  <a:schemeClr val="bg1"/>
                </a:solidFill>
                <a:latin typeface="Norwester" pitchFamily="2" charset="0"/>
              </a:rPr>
              <a:t>five</a:t>
            </a:r>
            <a:r>
              <a:rPr lang="fi-FI" sz="4000">
                <a:solidFill>
                  <a:schemeClr val="bg1"/>
                </a:solidFill>
                <a:latin typeface="Norwester" pitchFamily="2" charset="0"/>
              </a:rPr>
              <a:t> </a:t>
            </a:r>
            <a:r>
              <a:rPr lang="fi-FI" sz="4000" err="1">
                <a:solidFill>
                  <a:schemeClr val="bg1"/>
                </a:solidFill>
                <a:latin typeface="Norwester" pitchFamily="2" charset="0"/>
              </a:rPr>
              <a:t>whys</a:t>
            </a:r>
            <a:endParaRPr lang="fi-FI" sz="4000">
              <a:solidFill>
                <a:schemeClr val="bg1"/>
              </a:solidFill>
              <a:latin typeface="Norwester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4" name="Google Shape;188;p7">
            <a:extLst>
              <a:ext uri="{FF2B5EF4-FFF2-40B4-BE49-F238E27FC236}">
                <a16:creationId xmlns:a16="http://schemas.microsoft.com/office/drawing/2014/main" id="{1991538F-5607-12FA-F0F7-D173EDCD5CB1}"/>
              </a:ext>
            </a:extLst>
          </p:cNvPr>
          <p:cNvSpPr/>
          <p:nvPr/>
        </p:nvSpPr>
        <p:spPr>
          <a:xfrm>
            <a:off x="1472694" y="455764"/>
            <a:ext cx="4547386" cy="5417193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194;p7">
            <a:extLst>
              <a:ext uri="{FF2B5EF4-FFF2-40B4-BE49-F238E27FC236}">
                <a16:creationId xmlns:a16="http://schemas.microsoft.com/office/drawing/2014/main" id="{6B6513F4-6989-B1C0-3B5B-AF00A4F1A59B}"/>
              </a:ext>
            </a:extLst>
          </p:cNvPr>
          <p:cNvSpPr txBox="1"/>
          <p:nvPr/>
        </p:nvSpPr>
        <p:spPr>
          <a:xfrm>
            <a:off x="2348180" y="3073161"/>
            <a:ext cx="2644332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Specify the problem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6" name="Google Shape;195;p7">
            <a:extLst>
              <a:ext uri="{FF2B5EF4-FFF2-40B4-BE49-F238E27FC236}">
                <a16:creationId xmlns:a16="http://schemas.microsoft.com/office/drawing/2014/main" id="{46A223D8-DC18-7559-DCEC-5BC71393B74F}"/>
              </a:ext>
            </a:extLst>
          </p:cNvPr>
          <p:cNvSpPr txBox="1"/>
          <p:nvPr/>
        </p:nvSpPr>
        <p:spPr>
          <a:xfrm>
            <a:off x="2853033" y="5133512"/>
            <a:ext cx="1634627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Causes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8" name="Google Shape;196;p7">
            <a:extLst>
              <a:ext uri="{FF2B5EF4-FFF2-40B4-BE49-F238E27FC236}">
                <a16:creationId xmlns:a16="http://schemas.microsoft.com/office/drawing/2014/main" id="{D44D16AB-1F13-9C89-0892-29C2C5738274}"/>
              </a:ext>
            </a:extLst>
          </p:cNvPr>
          <p:cNvSpPr txBox="1"/>
          <p:nvPr/>
        </p:nvSpPr>
        <p:spPr>
          <a:xfrm>
            <a:off x="691329" y="3631114"/>
            <a:ext cx="2443642" cy="23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en-US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Why is it happening?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en-US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Why is that?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en-US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Why is that?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en-US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Why is that?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>
              <a:lnSpc>
                <a:spcPct val="167985"/>
              </a:lnSpc>
            </a:pPr>
            <a:r>
              <a:rPr lang="en-US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Why is that?</a:t>
            </a:r>
            <a:endParaRPr sz="16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>
              <a:lnSpc>
                <a:spcPct val="106957"/>
              </a:lnSpc>
            </a:pPr>
            <a:endParaRPr sz="1466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98;p7">
            <a:extLst>
              <a:ext uri="{FF2B5EF4-FFF2-40B4-BE49-F238E27FC236}">
                <a16:creationId xmlns:a16="http://schemas.microsoft.com/office/drawing/2014/main" id="{AF669340-E295-6280-2B6D-EC592D9854F2}"/>
              </a:ext>
            </a:extLst>
          </p:cNvPr>
          <p:cNvSpPr txBox="1"/>
          <p:nvPr/>
        </p:nvSpPr>
        <p:spPr>
          <a:xfrm>
            <a:off x="2606277" y="1287476"/>
            <a:ext cx="1970508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Consequences</a:t>
            </a:r>
            <a:endParaRPr sz="1200">
              <a:highlight>
                <a:srgbClr val="FAFFCA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4BFCD-CC01-3CCB-B439-9F3B7CAE6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792" y="-254686"/>
            <a:ext cx="2587771" cy="1778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A2E3B-4DAA-B581-9FDB-1B22517C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90" y="455764"/>
            <a:ext cx="2321574" cy="870739"/>
          </a:xfrm>
        </p:spPr>
        <p:txBody>
          <a:bodyPr>
            <a:noAutofit/>
          </a:bodyPr>
          <a:lstStyle/>
          <a:p>
            <a:r>
              <a:rPr lang="fi-FI" sz="3000" b="1" dirty="0">
                <a:solidFill>
                  <a:srgbClr val="015B56"/>
                </a:solidFill>
                <a:latin typeface="Montserrat" panose="00000500000000000000" pitchFamily="2" charset="0"/>
              </a:rPr>
              <a:t>Workshop</a:t>
            </a:r>
            <a:endParaRPr lang="fi-FI" sz="3000" b="1" dirty="0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A47830-FD42-9BF2-F222-3639410FF6EB}"/>
              </a:ext>
            </a:extLst>
          </p:cNvPr>
          <p:cNvCxnSpPr>
            <a:cxnSpLocks/>
          </p:cNvCxnSpPr>
          <p:nvPr/>
        </p:nvCxnSpPr>
        <p:spPr>
          <a:xfrm>
            <a:off x="2083882" y="4413223"/>
            <a:ext cx="1051089" cy="745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14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41B5627A-BEB2-5D5E-7A65-FA3F20F1A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68" y="-424042"/>
            <a:ext cx="7281343" cy="72820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949" y="2220560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000" b="1" dirty="0">
                <a:latin typeface="Montserrat" panose="00000500000000000000" pitchFamily="2" charset="0"/>
              </a:rPr>
              <a:t>Tools </a:t>
            </a:r>
            <a:r>
              <a:rPr lang="fi-FI" sz="4000" b="1" dirty="0" err="1">
                <a:latin typeface="Montserrat" panose="00000500000000000000" pitchFamily="2" charset="0"/>
              </a:rPr>
              <a:t>produced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by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the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project</a:t>
            </a:r>
            <a:r>
              <a:rPr lang="fi-FI" sz="4000" b="1" dirty="0"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latin typeface="Montserrat" panose="00000500000000000000" pitchFamily="2" charset="0"/>
              </a:rPr>
              <a:t>partners</a:t>
            </a:r>
            <a:endParaRPr lang="fi-FI" sz="4000" b="1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6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721310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34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Facilitálási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utasítások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Lépések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eszközök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és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idő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:</a:t>
            </a:r>
            <a:endParaRPr lang="hu-HU" sz="18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685800" lvl="2" fontAlgn="base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Kérd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résztvevőket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tekintsék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különböző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eszközök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témáit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(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az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eszközök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címei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következő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dián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találhatók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).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~2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perc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</a:t>
            </a:r>
          </a:p>
          <a:p>
            <a:pPr marL="685800"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Kérj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minden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résztvevőt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párost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csoportot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válasszanak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egy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amiről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többet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szeretnének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tudni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 (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Lehetőleg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minden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résztvevő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páros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/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csoport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válasszon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másikat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de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nem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probléma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ha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nem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ismerik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az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összes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.) 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~1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perc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</a:t>
            </a:r>
          </a:p>
          <a:p>
            <a:pPr marL="685800"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Utasítsd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őket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látogassanak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el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https://nuortenakatemia.fi/en/incon-projectresults/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oldalra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és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adj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nekik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kb. 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8-10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percet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többet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tudjanak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választott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eszközükről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amely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után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röviden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ismertetik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az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ötletet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és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annak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néhány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fő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pontját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többiekkel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(~3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perc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eszközönként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).</a:t>
            </a:r>
          </a:p>
          <a:p>
            <a:pPr marL="685800" lvl="2">
              <a:lnSpc>
                <a:spcPct val="110000"/>
              </a:lnSpc>
              <a:buFont typeface="Wingdings" panose="020B0604020202020204" pitchFamily="34" charset="0"/>
              <a:buChar char="§"/>
            </a:pP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Engedd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a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résztvevőknek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,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hogy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megvitassák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az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utolsó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dián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szereplő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kérdéseket</a:t>
            </a:r>
            <a:r>
              <a:rPr lang="fi-FI" sz="1800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~5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perc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 </a:t>
            </a:r>
            <a:r>
              <a:rPr lang="fi-FI" sz="1800" b="1" err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eszközönként</a:t>
            </a:r>
            <a:r>
              <a:rPr lang="fi-FI" sz="1800" b="1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.</a:t>
            </a: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</a:pPr>
            <a:endParaRPr lang="fi-FI" sz="1800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5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834" y="1159317"/>
            <a:ext cx="3318298" cy="389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067"/>
            <a:ext cx="2457445" cy="111632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419142" y="241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Tools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7142" y="860736"/>
            <a:ext cx="4677210" cy="331847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2293324" y="1277723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The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Finnish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2272095" y="2219356"/>
            <a:ext cx="3404847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>
                <a:latin typeface="Montserrat"/>
                <a:cs typeface="Calibri"/>
              </a:rPr>
              <a:t>Terv </a:t>
            </a:r>
            <a:r>
              <a:rPr lang="en-AU" sz="1600" err="1">
                <a:latin typeface="Montserrat"/>
                <a:cs typeface="Calibri"/>
              </a:rPr>
              <a:t>az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olyan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munkavállalók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felvételére</a:t>
            </a:r>
            <a:r>
              <a:rPr lang="en-AU" sz="1600">
                <a:latin typeface="Montserrat"/>
                <a:cs typeface="Calibri"/>
              </a:rPr>
              <a:t>, </a:t>
            </a:r>
            <a:r>
              <a:rPr lang="en-AU" sz="1600" err="1">
                <a:latin typeface="Montserrat"/>
                <a:cs typeface="Calibri"/>
              </a:rPr>
              <a:t>akik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rendelkeznek</a:t>
            </a:r>
            <a:r>
              <a:rPr lang="en-AU" sz="1600">
                <a:latin typeface="Montserrat"/>
                <a:cs typeface="Calibri"/>
              </a:rPr>
              <a:t> a </a:t>
            </a:r>
            <a:r>
              <a:rPr lang="en-AU" sz="1600" err="1">
                <a:latin typeface="Montserrat"/>
                <a:cs typeface="Calibri"/>
              </a:rPr>
              <a:t>megfelelő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hozzáállással</a:t>
            </a:r>
            <a:r>
              <a:rPr lang="en-AU" sz="1600">
                <a:latin typeface="Montserrat"/>
                <a:cs typeface="Calibri"/>
              </a:rPr>
              <a:t> a </a:t>
            </a:r>
            <a:r>
              <a:rPr lang="en-AU" sz="1600" err="1">
                <a:latin typeface="Montserrat"/>
                <a:cs typeface="Calibri"/>
              </a:rPr>
              <a:t>biztonságosabb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terekhez</a:t>
            </a:r>
            <a:r>
              <a:rPr lang="en-AU" sz="1600">
                <a:latin typeface="Montserrat"/>
                <a:cs typeface="Calibri"/>
              </a:rPr>
              <a:t>. (safe spaces)</a:t>
            </a:r>
            <a:endParaRPr lang="hu-HU" sz="1600">
              <a:latin typeface="Montserrat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198" y="-512891"/>
            <a:ext cx="4052267" cy="349455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6204352" y="660644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6204352" y="1543538"/>
            <a:ext cx="309090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>
                <a:latin typeface="Montserrat"/>
                <a:cs typeface="Calibri"/>
              </a:rPr>
              <a:t>Az </a:t>
            </a:r>
            <a:r>
              <a:rPr lang="en-AU" sz="1600" err="1">
                <a:latin typeface="Montserrat"/>
                <a:cs typeface="Calibri"/>
              </a:rPr>
              <a:t>ifjúsági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munka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hírnevének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növelésére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irányuló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terv</a:t>
            </a:r>
            <a:endParaRPr lang="hu-HU" sz="1600">
              <a:latin typeface="Montserrat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611834" y="2166435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/>
              </a:rPr>
              <a:t>GYIÖT</a:t>
            </a:r>
            <a:endParaRPr lang="fi-FI" sz="2400" b="1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821456" y="2831404"/>
            <a:ext cx="2818810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>
                <a:latin typeface="Montserrat"/>
                <a:cs typeface="Calibri"/>
              </a:rPr>
              <a:t>Terv a </a:t>
            </a:r>
            <a:r>
              <a:rPr lang="en-AU" sz="1600" err="1">
                <a:latin typeface="Montserrat"/>
                <a:cs typeface="Calibri"/>
              </a:rPr>
              <a:t>befogadással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és</a:t>
            </a:r>
            <a:r>
              <a:rPr lang="en-AU" sz="1600">
                <a:latin typeface="Montserrat"/>
                <a:cs typeface="Calibri"/>
              </a:rPr>
              <a:t> a </a:t>
            </a:r>
            <a:r>
              <a:rPr lang="en-AU" sz="1600" err="1">
                <a:latin typeface="Montserrat"/>
                <a:cs typeface="Calibri"/>
              </a:rPr>
              <a:t>biztonságosabb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térrel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kapcsolatos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tudatosság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növelésére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az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ifjúsági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szektorban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zajló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események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és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programok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során</a:t>
            </a:r>
            <a:r>
              <a:rPr lang="en-AU" sz="1600">
                <a:latin typeface="Montserrat"/>
                <a:cs typeface="Calibri"/>
              </a:rPr>
              <a:t>.</a:t>
            </a:r>
            <a:endParaRPr lang="hu-HU" sz="1600">
              <a:latin typeface="Montserrat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0642" y="2829781"/>
            <a:ext cx="4308391" cy="328108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5084623" y="3690026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4824819" y="4288357"/>
            <a:ext cx="362195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>
                <a:latin typeface="Montserrat"/>
                <a:cs typeface="Calibri"/>
              </a:rPr>
              <a:t>Terv </a:t>
            </a:r>
            <a:r>
              <a:rPr lang="en-AU" sz="1600" err="1">
                <a:latin typeface="Montserrat"/>
                <a:cs typeface="Calibri"/>
              </a:rPr>
              <a:t>az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önkéntesek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motivációjának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és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részvételi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szintjének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növelésére</a:t>
            </a:r>
            <a:r>
              <a:rPr lang="en-AU" sz="1600">
                <a:latin typeface="Montserrat"/>
                <a:cs typeface="Calibri"/>
              </a:rPr>
              <a:t> a </a:t>
            </a:r>
            <a:r>
              <a:rPr lang="en-AU" sz="1600" err="1">
                <a:latin typeface="Montserrat"/>
                <a:cs typeface="Calibri"/>
              </a:rPr>
              <a:t>szervezeten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belül</a:t>
            </a:r>
            <a:endParaRPr lang="hu-HU" sz="1600">
              <a:latin typeface="Montserrat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206" y="4222550"/>
            <a:ext cx="3372307" cy="211642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536895" y="4081485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558906" y="4688622"/>
            <a:ext cx="296765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AU" sz="1600">
                <a:latin typeface="Montserrat"/>
                <a:cs typeface="Calibri"/>
              </a:rPr>
              <a:t>Terv a </a:t>
            </a:r>
            <a:r>
              <a:rPr lang="en-AU" sz="1600" err="1">
                <a:latin typeface="Montserrat"/>
                <a:cs typeface="Calibri"/>
              </a:rPr>
              <a:t>biztonságosabb</a:t>
            </a:r>
            <a:r>
              <a:rPr lang="en-AU" sz="1600">
                <a:latin typeface="Montserrat"/>
                <a:cs typeface="Calibri"/>
              </a:rPr>
              <a:t> terek (safer space) </a:t>
            </a:r>
            <a:r>
              <a:rPr lang="en-AU" sz="1600" err="1">
                <a:latin typeface="Montserrat"/>
                <a:cs typeface="Calibri"/>
              </a:rPr>
              <a:t>politikájának</a:t>
            </a:r>
            <a:r>
              <a:rPr lang="en-AU" sz="1600">
                <a:latin typeface="Montserrat"/>
                <a:cs typeface="Calibri"/>
              </a:rPr>
              <a:t> </a:t>
            </a:r>
            <a:r>
              <a:rPr lang="en-AU" sz="1600" err="1">
                <a:latin typeface="Montserrat"/>
                <a:cs typeface="Calibri"/>
              </a:rPr>
              <a:t>kialakítására</a:t>
            </a:r>
            <a:r>
              <a:rPr lang="en-AU" sz="1600">
                <a:latin typeface="Montserrat"/>
                <a:cs typeface="Calibri"/>
              </a:rPr>
              <a:t> a </a:t>
            </a:r>
            <a:r>
              <a:rPr lang="en-AU" sz="1600" err="1">
                <a:latin typeface="Montserrat"/>
                <a:cs typeface="Calibri"/>
              </a:rPr>
              <a:t>szervezetünkben</a:t>
            </a:r>
            <a:endParaRPr lang="hu-HU" sz="1600">
              <a:latin typeface="Montserra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34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555"/>
            <a:ext cx="5907651" cy="20617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649405" y="694278"/>
            <a:ext cx="5258246" cy="208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br>
              <a:rPr lang="en-US" sz="2600" dirty="0"/>
            </a:b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Milyen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gondolatok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merülnek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fel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benned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azzal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kapcsolatban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hogy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hogyan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lehetne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továbbfejleszteni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vagy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alkalmazni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ezt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4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eszközt</a:t>
            </a:r>
            <a:r>
              <a:rPr lang="en-US" sz="24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sz="24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0" y="768013"/>
            <a:ext cx="5739527" cy="206177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306150" y="1176776"/>
            <a:ext cx="51003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Van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valami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amit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hozzátennél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eszközhöz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47913" y="3504014"/>
            <a:ext cx="49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Hogyan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illeszkedne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eszköz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vagy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annak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részei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a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saját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munkádhoz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49" y="3138447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432758" y="3504014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Van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valamilyen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hasonló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eszköz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,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amit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szívesen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en-US" sz="28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megosztanál</a:t>
            </a:r>
            <a:r>
              <a:rPr lang="en-US" sz="2800" b="1" dirty="0">
                <a:solidFill>
                  <a:srgbClr val="D20036"/>
                </a:solidFill>
                <a:latin typeface="Montserrat" panose="00000500000000000000" pitchFamily="2" charset="0"/>
              </a:rPr>
              <a:t>?</a:t>
            </a:r>
            <a:endParaRPr lang="hu-HU" sz="28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2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716A1115-9AD7-24AB-C05D-BD5CD9C5F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145564"/>
            <a:ext cx="6144533" cy="1825934"/>
          </a:xfrm>
        </p:spPr>
        <p:txBody>
          <a:bodyPr>
            <a:noAutofit/>
          </a:bodyPr>
          <a:lstStyle/>
          <a:p>
            <a:pPr algn="ctr"/>
            <a:r>
              <a:rPr lang="fi-FI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Szómagyarázatok</a:t>
            </a:r>
            <a:endParaRPr lang="fi-FI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1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750"/>
            <a:ext cx="6645897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Facilitálási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utasítások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err="1">
                <a:solidFill>
                  <a:schemeClr val="bg1"/>
                </a:solidFill>
                <a:latin typeface="Montserrat"/>
              </a:rPr>
              <a:t>Lépések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eszközök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idő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:</a:t>
            </a:r>
          </a:p>
          <a:p>
            <a:pPr fontAlgn="base">
              <a:lnSpc>
                <a:spcPct val="110000"/>
              </a:lnSpc>
            </a:pPr>
            <a:r>
              <a:rPr lang="en-AU" sz="1800">
                <a:solidFill>
                  <a:schemeClr val="bg1"/>
                </a:solidFill>
                <a:latin typeface="Montserrat"/>
              </a:rPr>
              <a:t>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következő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diákon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nyolc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olyan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szó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található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amelyek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képzési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modellben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tárgyalt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témához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kapcsolódnak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.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diák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tartalmazzák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ezeknek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szavaknak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magyarázatait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is (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animált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formában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).</a:t>
            </a:r>
            <a:endParaRPr lang="fi-FI" sz="1800">
              <a:solidFill>
                <a:schemeClr val="bg1"/>
              </a:solidFill>
              <a:latin typeface="Montserrat"/>
            </a:endParaRPr>
          </a:p>
          <a:p>
            <a:pPr fontAlgn="base">
              <a:lnSpc>
                <a:spcPct val="110000"/>
              </a:lnSpc>
            </a:pPr>
            <a:r>
              <a:rPr lang="en-AU" sz="1800" err="1">
                <a:solidFill>
                  <a:schemeClr val="bg1"/>
                </a:solidFill>
                <a:latin typeface="Montserrat"/>
              </a:rPr>
              <a:t>Mutasd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be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résztvevőknek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szavakat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egyenként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hagyd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őket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kicsit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gondolkodni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majd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kérd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meg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őket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magyarázzák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el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adott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szó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jelentését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(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ezt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lehet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együtt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párokban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kis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csoportokban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csinálni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résztvevők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számától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függően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).</a:t>
            </a:r>
            <a:endParaRPr lang="fi-FI" sz="1800">
              <a:solidFill>
                <a:schemeClr val="bg1"/>
              </a:solidFill>
              <a:latin typeface="Montserrat"/>
            </a:endParaRPr>
          </a:p>
          <a:p>
            <a:pPr fontAlgn="base">
              <a:lnSpc>
                <a:spcPct val="110000"/>
              </a:lnSpc>
            </a:pPr>
            <a:r>
              <a:rPr lang="en-AU" sz="1800" err="1">
                <a:solidFill>
                  <a:schemeClr val="bg1"/>
                </a:solidFill>
                <a:latin typeface="Montserrat"/>
              </a:rPr>
              <a:t>Bíztasd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résztvevőket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próbálják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meg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leírni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ötleteiket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akár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csak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találgassanak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;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nem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számít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ha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nem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ismerik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konkrét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jelentéseket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.</a:t>
            </a:r>
            <a:endParaRPr lang="fi-FI" sz="1800">
              <a:solidFill>
                <a:schemeClr val="bg1"/>
              </a:solidFill>
              <a:latin typeface="Montserrat"/>
            </a:endParaRPr>
          </a:p>
          <a:p>
            <a:pPr fontAlgn="base">
              <a:lnSpc>
                <a:spcPct val="110000"/>
              </a:lnSpc>
            </a:pPr>
            <a:r>
              <a:rPr lang="en-AU" sz="1800" err="1">
                <a:solidFill>
                  <a:schemeClr val="bg1"/>
                </a:solidFill>
                <a:latin typeface="Montserrat"/>
              </a:rPr>
              <a:t>Miután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résztvevők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megadták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magyarázataikat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mutasd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be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nekik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szó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leírását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.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Hogyan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ment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jobban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kevésbé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ismerték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jelentést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ez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egy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új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szó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volt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számukra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? Meg is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kérdezheted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,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mit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gondolnak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résztvevők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a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dián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szereplő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 </a:t>
            </a:r>
            <a:r>
              <a:rPr lang="en-AU" sz="1800" err="1">
                <a:solidFill>
                  <a:schemeClr val="bg1"/>
                </a:solidFill>
                <a:latin typeface="Montserrat"/>
              </a:rPr>
              <a:t>leírásról</a:t>
            </a:r>
            <a:r>
              <a:rPr lang="en-AU" sz="1800">
                <a:solidFill>
                  <a:schemeClr val="bg1"/>
                </a:solidFill>
                <a:latin typeface="Montserrat"/>
              </a:rPr>
              <a:t>.</a:t>
            </a:r>
            <a:endParaRPr lang="fi-FI" sz="1800">
              <a:solidFill>
                <a:schemeClr val="bg1"/>
              </a:solidFill>
              <a:latin typeface="Montserrat"/>
            </a:endParaRP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</a:pPr>
            <a:endParaRPr lang="en-AU" sz="18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</a:pPr>
            <a:endParaRPr lang="fi-FI" sz="18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</a:pPr>
            <a:endParaRPr lang="fi-FI" sz="18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</a:pPr>
            <a:endParaRPr lang="fi-FI" sz="18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228600" lvl="1" fontAlgn="base">
              <a:lnSpc>
                <a:spcPct val="110000"/>
              </a:lnSpc>
              <a:spcBef>
                <a:spcPts val="1000"/>
              </a:spcBef>
            </a:pPr>
            <a:endParaRPr lang="fi-FI" sz="180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21334-FC91-D6D2-9536-2E6636B65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68C37-B4F7-589A-38C1-2AB763AE7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807670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40896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Inclusion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is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46" y="2321795"/>
            <a:ext cx="5034888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2000">
                <a:solidFill>
                  <a:schemeClr val="bg1"/>
                </a:solidFill>
                <a:latin typeface="Montserrat"/>
              </a:rPr>
              <a:t>Erasmus+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partnerség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(2021-2024)</a:t>
            </a:r>
            <a:endParaRPr lang="fi-FI" sz="20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10000"/>
              </a:lnSpc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Téma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: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Társadalmi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befogadás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fiatalok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szabadidős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tevékenységeiben</a:t>
            </a:r>
            <a:endParaRPr lang="fi-FI" sz="2000" err="1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lvl="1">
              <a:lnSpc>
                <a:spcPct val="110000"/>
              </a:lnSpc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Jógyakorlatok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megosztása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új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eszközök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fejlesztése</a:t>
            </a:r>
            <a:endParaRPr lang="fi-FI" sz="2000" err="1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8303B6-C89B-A522-057F-7346ED66AE48}"/>
              </a:ext>
            </a:extLst>
          </p:cNvPr>
          <p:cNvSpPr txBox="1"/>
          <p:nvPr/>
        </p:nvSpPr>
        <p:spPr>
          <a:xfrm>
            <a:off x="6333067" y="2321795"/>
            <a:ext cx="5627663" cy="2444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Eredmények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:</a:t>
            </a:r>
            <a:endParaRPr lang="fi-FI" sz="2000" b="0" i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Tréningek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partnerországokban</a:t>
            </a:r>
            <a:endParaRPr lang="fi-FI" sz="2000" err="1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Két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kérdőív</a:t>
            </a:r>
            <a:endParaRPr lang="fi-FI" sz="2000" b="0" i="0" err="1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Innovációs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modell</a:t>
            </a:r>
            <a:endParaRPr lang="en-US" sz="2000" b="0" i="0" err="1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err="1">
                <a:solidFill>
                  <a:schemeClr val="bg1"/>
                </a:solidFill>
                <a:latin typeface="Montserrat"/>
              </a:rPr>
              <a:t>Kiadvány</a:t>
            </a:r>
            <a:r>
              <a:rPr lang="fi-FI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jógyakorlatokkal</a:t>
            </a:r>
            <a:endParaRPr lang="fi-FI" sz="2000" b="0" i="0" err="1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marL="800100" lvl="1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Képzési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modell</a:t>
            </a:r>
            <a:endParaRPr lang="en-US" err="1">
              <a:solidFill>
                <a:schemeClr val="bg1"/>
              </a:solidFill>
            </a:endParaRPr>
          </a:p>
          <a:p>
            <a:pPr marL="800100" lvl="1" indent="-34290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fi-FI" sz="2000" b="0" i="0" u="none" strike="noStrike">
                <a:solidFill>
                  <a:schemeClr val="bg1"/>
                </a:solidFill>
                <a:effectLst/>
                <a:latin typeface="Montserrat"/>
              </a:rPr>
              <a:t>Podcast </a:t>
            </a:r>
            <a:r>
              <a:rPr lang="fi-FI" sz="2000" err="1">
                <a:solidFill>
                  <a:schemeClr val="bg1"/>
                </a:solidFill>
                <a:latin typeface="Montserrat"/>
              </a:rPr>
              <a:t>sorozat</a:t>
            </a:r>
            <a:endParaRPr lang="fi-FI" err="1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CF665-0ACE-8BC6-D9FD-D937A8BB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3CEE2-8F95-FAD6-4978-047F3BE8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59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3616"/>
            <a:ext cx="6721311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608" y="473616"/>
            <a:ext cx="6287339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Igazságosság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 (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Equity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méltányosság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biztosítja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egyének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megkapják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azokat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erőforrásokat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amelyekre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szükségük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van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ahhoz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ugyanazokhoz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lehetőségekhez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férjenek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hozzá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Míg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egyenlőség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egységességre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utal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ahol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minden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egyenlően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oszlik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között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méltányosság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elismeri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minden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embernek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más-más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körülménye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pontosan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azokat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erőforrásokat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lehetőségeket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osztja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ki,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egyenlő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eredmény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eléréséhez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szükségesek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  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3F0D6-1DA0-08AA-8D5C-70F1E83AD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69C37-9593-905E-5956-DC14B579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34"/>
            <a:ext cx="7173799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43" y="40173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Sokszínűség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 (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Diversity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Különböző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dolgok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választéka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;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dolgok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sokfélesége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sokszínűség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különbségek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felismerése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majd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olyan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környezet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megteremtése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lehetővé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teszi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innovációt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kreativitást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25859-CC6E-3DE7-79A0-EFE645D5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77142-23BA-70B5-82C3-6D40A9BF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2600"/>
            <a:ext cx="11199043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958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Interszekcionalitás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(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Intersectionality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Keretrendszer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annak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leírására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megértésére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különböző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jellemzők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keresztezik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átfedhetik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egymást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így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például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megkülönböztetés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különböző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formáit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egyedi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elnyomó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tapasztalatokat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hozhatnak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létre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 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75BD7-7804-1EA0-1430-5532D7AC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6265-AA82-2D9F-06FA-A5928AB1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02600"/>
            <a:ext cx="6410226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103" y="416476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LMBTQI+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  <a:ea typeface="Calibri Light"/>
                <a:cs typeface="Calibri Light"/>
              </a:rPr>
              <a:t> (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LGBTIQ+)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Leszbikus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meleg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biszexuális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transz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queer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interszexuális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emberekre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utaló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rövidítés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plusz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szexuális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orientáció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nemi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identitás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nemi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jellemzők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kifejezése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tekintetében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óriási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változatosságát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jelöli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95856-03E0-BCAF-5A87-6D4B3E28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1288C-FA71-4F2C-DE0D-5679637E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524"/>
            <a:ext cx="8964891" cy="1469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706" y="328617"/>
            <a:ext cx="11173294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Többalapú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megkülönböztetés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  <a:t> </a:t>
            </a:r>
            <a:b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+mj-lt"/>
                <a:cs typeface="+mj-lt"/>
              </a:rPr>
            </a:b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  <a:ea typeface="Calibri Light"/>
                <a:cs typeface="Calibri Light"/>
              </a:rPr>
              <a:t>(Multi-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based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discrimination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Olyan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megkülönböztetés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egynél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több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jellemző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például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nem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faj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életkor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vallás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szexuális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irányultság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bármely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más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tényező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miatt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történik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43159-F2AA-38BD-8717-56E007F1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D2CE4-7997-99D5-10AB-281CBA47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0" y="401734"/>
            <a:ext cx="11359299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Fizikai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elérhetőség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(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Physical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36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accessibility</a:t>
            </a:r>
            <a:r>
              <a:rPr lang="fi-FI" sz="36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>
                <a:solidFill>
                  <a:schemeClr val="bg1"/>
                </a:solidFill>
                <a:latin typeface="Montserrat"/>
              </a:rPr>
              <a:t>Olyan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funkciók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tervezése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lehetővé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teszik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fogyatékkal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élők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számára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önállóan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biztonságosan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megközelíthessék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épületeket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utcákat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egyéb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területeket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Például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rámpák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liftek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automata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ajtók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stb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biztosítása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Ezek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funkciók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lehetővé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teszik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számára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fogyatékosságuktól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függetlenül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részt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vegyenek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életben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42E373-8606-1581-E58A-3F478B8E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39670-625C-44D7-0040-D40FBFFCD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600"/>
            <a:ext cx="6259397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14" y="402600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Előítélet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(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Prejudice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Megalapozatlan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vélemény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nem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észérveken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tapasztalatokon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alapul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Lehet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pozitív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negatív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is.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szót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gyakran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használják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másik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személyről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alkotott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előítéletes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értékelésre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adott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személy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vélt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személyes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tulajdonságain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alapul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0101-2124-AA13-BDBF-D1B9C4C2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19354-1B53-FE8F-2231-98011830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600"/>
            <a:ext cx="6551630" cy="1321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88" y="37724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Rasszizmus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 (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Racism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err="1">
                <a:solidFill>
                  <a:schemeClr val="bg1"/>
                </a:solidFill>
                <a:latin typeface="Montserrat"/>
              </a:rPr>
              <a:t>Emberekkel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szembeni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megkülönböztetés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előítélet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faji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etnikai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hovatartozásuk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vagy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származásukkal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kapcsolatos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körülmény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alapján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rasszista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gyakorlatok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mögött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gyakran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a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feltételezés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áll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hogy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az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emberek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külön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csoportokra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oszthatók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amelyek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szociális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viselkedésükben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és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veleszületett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képességeikben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különböznek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Montserrat"/>
              </a:rPr>
              <a:t>egymástól</a:t>
            </a:r>
            <a:r>
              <a:rPr lang="en-US" sz="2000">
                <a:solidFill>
                  <a:schemeClr val="bg1"/>
                </a:solidFill>
                <a:latin typeface="Montserrat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8DB25663-14AF-A30C-84CD-D9A764991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22" y="-670745"/>
            <a:ext cx="7993562" cy="7994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528" y="1976340"/>
            <a:ext cx="7286943" cy="1825934"/>
          </a:xfrm>
        </p:spPr>
        <p:txBody>
          <a:bodyPr>
            <a:noAutofit/>
          </a:bodyPr>
          <a:lstStyle/>
          <a:p>
            <a:pPr algn="ctr"/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A 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projekt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összes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anyaga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az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alábbi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linken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fi-FI" sz="30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található</a:t>
            </a:r>
            <a:r>
              <a:rPr lang="fi-FI" sz="3000" b="1" dirty="0">
                <a:solidFill>
                  <a:schemeClr val="bg1"/>
                </a:solidFill>
                <a:latin typeface="Montserrat" panose="00000500000000000000" pitchFamily="2" charset="0"/>
              </a:rPr>
              <a:t>:</a:t>
            </a:r>
            <a:br>
              <a:rPr lang="fi-FI" sz="2800" b="1" dirty="0">
                <a:latin typeface="Montserrat" panose="00000500000000000000" pitchFamily="2" charset="0"/>
              </a:rPr>
            </a:br>
            <a:r>
              <a:rPr lang="fi-FI" sz="2000" dirty="0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https://nuortenakatemia.fi/en/incon-projectresults/</a:t>
            </a:r>
            <a:r>
              <a:rPr lang="fi-FI" sz="2000" dirty="0">
                <a:solidFill>
                  <a:schemeClr val="bg1"/>
                </a:solidFill>
                <a:latin typeface="Montserrat" panose="00000500000000000000" pitchFamily="2" charset="0"/>
              </a:rPr>
              <a:t> </a:t>
            </a:r>
            <a:endParaRPr lang="hu-HU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none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</a:t>
            </a:r>
            <a:r>
              <a:rPr lang="fi-FI" sz="2000">
                <a:solidFill>
                  <a:schemeClr val="bg1"/>
                </a:solidFill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 Academy</a:t>
            </a:r>
            <a:r>
              <a:rPr lang="fi-FI" sz="2000" u="none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Finland</a:t>
            </a:r>
            <a:r>
              <a:rPr lang="en-US" sz="200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en-US" sz="200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Finnish Youth Association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​, Finland</a:t>
            </a:r>
            <a:endParaRPr lang="fi-FI" sz="200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Radio- R, Czech Republic 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Tartu Youth Work Center, Estonia 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Federation of Children´s and Youth Municipal Councils, Hungary 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 Discipline, Italy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Croatian Office for Creativity and Innovation, Croatia</a:t>
            </a:r>
            <a:endParaRPr lang="fi-FI" sz="200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fi-FI">
              <a:highlight>
                <a:srgbClr val="FFFF00"/>
              </a:highlight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6" name="Picture 5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7899E6E-9A7C-AAA9-4939-CE3E287F93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559CF-D16E-8675-918C-3A57A3A1F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742437"/>
            <a:ext cx="3619893" cy="1346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498E05-C5A7-3B50-9280-B15E7D53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21" y="812494"/>
            <a:ext cx="2873509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Partnerek</a:t>
            </a:r>
            <a:endParaRPr lang="fi-FI" sz="4000" b="1" dirty="0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Picture 1" descr="A cartoon of a person in a wheelchair&#10;&#10;Description automatically generated">
            <a:extLst>
              <a:ext uri="{FF2B5EF4-FFF2-40B4-BE49-F238E27FC236}">
                <a16:creationId xmlns:a16="http://schemas.microsoft.com/office/drawing/2014/main" id="{753E29EC-6DFD-4291-1A3D-6BBC9B2AB1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21093" r="35403" b="30063"/>
          <a:stretch/>
        </p:blipFill>
        <p:spPr>
          <a:xfrm>
            <a:off x="8269029" y="597434"/>
            <a:ext cx="2847704" cy="3279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E99E4-4CBA-E798-532E-C41C49E098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FA32-60E4-91AC-3E7E-D8475B2BF7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3ACA3F1F-ACDD-6138-61F3-4D476FDC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5" y="240487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b="1" dirty="0" err="1">
                <a:latin typeface="Montserrat" panose="00000500000000000000" pitchFamily="2" charset="0"/>
              </a:rPr>
              <a:t>Bemelegítő</a:t>
            </a:r>
            <a:br>
              <a:rPr lang="fi-FI" b="1" dirty="0">
                <a:latin typeface="Montserrat" panose="00000500000000000000" pitchFamily="2" charset="0"/>
              </a:rPr>
            </a:br>
            <a:r>
              <a:rPr lang="fi-FI" b="1" dirty="0" err="1">
                <a:latin typeface="Montserrat" panose="00000500000000000000" pitchFamily="2" charset="0"/>
              </a:rPr>
              <a:t>gyakorlatok</a:t>
            </a:r>
            <a:endParaRPr lang="hu-HU" sz="4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632538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61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Facilitátori</a:t>
            </a:r>
            <a:r>
              <a:rPr lang="fi-FI" sz="4000" b="1" dirty="0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fi-FI" sz="4000" b="1" dirty="0" err="1">
                <a:solidFill>
                  <a:srgbClr val="D20036"/>
                </a:solidFill>
                <a:latin typeface="Montserrat" panose="00000500000000000000" pitchFamily="2" charset="0"/>
              </a:rPr>
              <a:t>segédlet</a:t>
            </a:r>
            <a:endParaRPr lang="hu-HU" b="1" dirty="0"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AU" sz="1800" err="1">
                <a:latin typeface="Montserrat"/>
              </a:rPr>
              <a:t>Lépések</a:t>
            </a:r>
            <a:r>
              <a:rPr lang="en-AU" sz="1800">
                <a:latin typeface="Montserrat"/>
              </a:rPr>
              <a:t>, </a:t>
            </a:r>
            <a:r>
              <a:rPr lang="en-AU" sz="1800" err="1">
                <a:latin typeface="Montserrat"/>
              </a:rPr>
              <a:t>szükséges</a:t>
            </a:r>
            <a:r>
              <a:rPr lang="en-AU" sz="1800">
                <a:latin typeface="Montserrat"/>
              </a:rPr>
              <a:t> </a:t>
            </a:r>
            <a:r>
              <a:rPr lang="en-AU" sz="1800" err="1">
                <a:latin typeface="Montserrat"/>
              </a:rPr>
              <a:t>eszközök</a:t>
            </a:r>
            <a:r>
              <a:rPr lang="en-AU" sz="1800">
                <a:latin typeface="Montserrat"/>
              </a:rPr>
              <a:t> </a:t>
            </a:r>
            <a:r>
              <a:rPr lang="en-AU" sz="1800" err="1">
                <a:latin typeface="Montserrat"/>
              </a:rPr>
              <a:t>és</a:t>
            </a:r>
            <a:r>
              <a:rPr lang="en-AU" sz="1800">
                <a:latin typeface="Montserrat"/>
              </a:rPr>
              <a:t> </a:t>
            </a:r>
            <a:r>
              <a:rPr lang="en-AU" sz="1800" err="1">
                <a:latin typeface="Montserrat"/>
              </a:rPr>
              <a:t>idő</a:t>
            </a:r>
            <a:r>
              <a:rPr lang="en-AU" sz="1800">
                <a:latin typeface="Montserrat"/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AU" sz="1800">
                <a:solidFill>
                  <a:srgbClr val="000000"/>
                </a:solidFill>
                <a:latin typeface="Montserrat"/>
              </a:rPr>
              <a:t>Egy perc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egyedül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: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résztvevőknek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egyénileg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b="1" err="1">
                <a:solidFill>
                  <a:srgbClr val="000000"/>
                </a:solidFill>
                <a:latin typeface="Montserrat"/>
              </a:rPr>
              <a:t>egy</a:t>
            </a:r>
            <a:r>
              <a:rPr lang="en-AU" sz="1800" b="1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b="1" err="1">
                <a:solidFill>
                  <a:srgbClr val="000000"/>
                </a:solidFill>
                <a:latin typeface="Montserrat"/>
              </a:rPr>
              <a:t>percig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kell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reflektálni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adott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kérdésekre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 Itt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nem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leírni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semmit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en-AU" sz="1800" err="1">
                <a:solidFill>
                  <a:srgbClr val="000000"/>
                </a:solidFill>
                <a:latin typeface="Montserrat"/>
              </a:rPr>
              <a:t>Szófelhő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: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Ehhez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használhatóak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post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itek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 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és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tollak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vagy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bármilyen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erre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kialakított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 online 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szófelhő-generátor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(pl. </a:t>
            </a:r>
            <a:r>
              <a:rPr lang="en-AU" sz="1800">
                <a:solidFill>
                  <a:srgbClr val="000000"/>
                </a:solidFill>
                <a:latin typeface="Montserrat"/>
                <a:hlinkClick r:id="rId3"/>
              </a:rPr>
              <a:t>Answergarden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).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kérdéseket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témánként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szerencsés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feltenni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az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oldalt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pedig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linkként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megosztani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résztvevőkkel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így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hozzáférhetnek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saját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eszközeiken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résztvevők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számától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függően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</a:t>
            </a:r>
            <a:r>
              <a:rPr lang="en-AU" sz="1800" b="1">
                <a:solidFill>
                  <a:srgbClr val="000000"/>
                </a:solidFill>
                <a:latin typeface="Montserrat"/>
              </a:rPr>
              <a:t> 1-3 </a:t>
            </a:r>
            <a:r>
              <a:rPr lang="en-AU" sz="1800" b="1" err="1">
                <a:solidFill>
                  <a:srgbClr val="000000"/>
                </a:solidFill>
                <a:latin typeface="Montserrat"/>
              </a:rPr>
              <a:t>percet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adjunk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erre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feladatra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majd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reflektáljunk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közösen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szófelhőben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található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ötletekre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</a:t>
            </a:r>
          </a:p>
          <a:p>
            <a:pPr lvl="1" fontAlgn="base">
              <a:lnSpc>
                <a:spcPct val="110000"/>
              </a:lnSpc>
            </a:pPr>
            <a:r>
              <a:rPr lang="en-AU" sz="1800" err="1">
                <a:solidFill>
                  <a:srgbClr val="000000"/>
                </a:solidFill>
                <a:latin typeface="Montserrat"/>
              </a:rPr>
              <a:t>Megbeszélés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párban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vagy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kiscsoportban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: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Ehhez</a:t>
            </a:r>
            <a:r>
              <a:rPr lang="en-AU" sz="1800" b="1">
                <a:solidFill>
                  <a:srgbClr val="000000"/>
                </a:solidFill>
                <a:latin typeface="Montserrat"/>
              </a:rPr>
              <a:t> 3-5 perc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szükséges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, a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csoport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méretétől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/>
              </a:rPr>
              <a:t>függően</a:t>
            </a:r>
            <a:r>
              <a:rPr lang="en-AU" sz="1800">
                <a:solidFill>
                  <a:srgbClr val="000000"/>
                </a:solidFill>
                <a:latin typeface="Montserrat"/>
              </a:rPr>
              <a:t>.</a:t>
            </a:r>
            <a:endParaRPr lang="en-AU" sz="180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60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60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066537-468D-4C16-8115-E8AC4FD110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B0A7E-1C89-4ACD-A27E-131EFCA64A83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3a387dbe-9acf-47b1-97ea-ce4e9eae4f6a"/>
    <ds:schemaRef ds:uri="http://schemas.microsoft.com/office/2006/documentManagement/types"/>
    <ds:schemaRef ds:uri="b1188ef3-5983-423b-9949-173ef6e5324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704150-2D9F-4578-B7EA-CD6AB7DA6E1E}">
  <ds:schemaRefs>
    <ds:schemaRef ds:uri="3a387dbe-9acf-47b1-97ea-ce4e9eae4f6a"/>
    <ds:schemaRef ds:uri="b1188ef3-5983-423b-9949-173ef6e532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2764</Words>
  <Application>Microsoft Office PowerPoint</Application>
  <PresentationFormat>Laajakuva</PresentationFormat>
  <Paragraphs>335</Paragraphs>
  <Slides>68</Slides>
  <Notes>20</Notes>
  <HiddenSlides>8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68</vt:i4>
      </vt:variant>
    </vt:vector>
  </HeadingPairs>
  <TitlesOfParts>
    <vt:vector size="77" baseType="lpstr">
      <vt:lpstr>Arial</vt:lpstr>
      <vt:lpstr>Calibri</vt:lpstr>
      <vt:lpstr>Calibri Light</vt:lpstr>
      <vt:lpstr>Montserrat</vt:lpstr>
      <vt:lpstr>Norwester</vt:lpstr>
      <vt:lpstr>Segoe UI</vt:lpstr>
      <vt:lpstr>Symbol</vt:lpstr>
      <vt:lpstr>Wingdings</vt:lpstr>
      <vt:lpstr>Office-teema</vt:lpstr>
      <vt:lpstr>Inclusion is On Youth workers’ training model</vt:lpstr>
      <vt:lpstr>PowerPoint-esitys</vt:lpstr>
      <vt:lpstr>Facilitátori segédlet:  Hogyan használjuk a képzési modellt?</vt:lpstr>
      <vt:lpstr>PowerPoint-esitys</vt:lpstr>
      <vt:lpstr>A projekt bemutatása</vt:lpstr>
      <vt:lpstr>Inclusion is On</vt:lpstr>
      <vt:lpstr>Partnerek</vt:lpstr>
      <vt:lpstr>Bemelegítő gyakorlatok</vt:lpstr>
      <vt:lpstr>Facilitátori segédlet</vt:lpstr>
      <vt:lpstr>PowerPoint-esitys</vt:lpstr>
      <vt:lpstr>PowerPoint-esitys</vt:lpstr>
      <vt:lpstr>PowerPoint-esitys</vt:lpstr>
      <vt:lpstr>Kvíz a társadalmi befogadásról</vt:lpstr>
      <vt:lpstr>Facilitátori segédlet</vt:lpstr>
      <vt:lpstr>Mit mutat be ez az ábra?</vt:lpstr>
      <vt:lpstr>Az alábbi tényezők közül melyik jelenthet kockázatot a társadalmi kirekesztéshez?</vt:lpstr>
      <vt:lpstr>Európában a szegénység és a társadalmi kirekesztés kockázata érinti a fiatalok ____.</vt:lpstr>
      <vt:lpstr>Mit mutat be ez az ábra?</vt:lpstr>
      <vt:lpstr>A társadalmi befogadás "az egyének és csoportok feltételeinek javítása a ___-ban” (Világbank).</vt:lpstr>
      <vt:lpstr>A társadalmi befogadás javítható, amennyiben változtatunk a ____-n.</vt:lpstr>
      <vt:lpstr>A marginalizált csoportok támogatása a ____-ban/ben eszköz a társadalmi kirekesztés leküzdésére.</vt:lpstr>
      <vt:lpstr>A társadalmi befogadás előmozdítása a ____ egyik fő prioritása.</vt:lpstr>
      <vt:lpstr>Helyes válaszok</vt:lpstr>
      <vt:lpstr>Mit mutat be ez az ábra?</vt:lpstr>
      <vt:lpstr>PowerPoint-esitys</vt:lpstr>
      <vt:lpstr>Európában a szegénység és a társadalmi kirekesztés kockázata érinti a fiatalok ____. </vt:lpstr>
      <vt:lpstr>Mit mutat be ez az ábra?</vt:lpstr>
      <vt:lpstr>A társadalmi befogadás "az egyének és csoportok feltételeinek javítása a ___-ban” (Világbank). </vt:lpstr>
      <vt:lpstr>A társadalmi befogadás javítható, amennyiben változtatunk a ____-n. </vt:lpstr>
      <vt:lpstr>A marginalizált csoportok támogatása a ____-ban/ben eszköz a társadalmi kirekesztés leküzdésére.</vt:lpstr>
      <vt:lpstr>A társadalmi befogadás előmozdítása a ____ egyik fő prioritása. </vt:lpstr>
      <vt:lpstr>A biztonságosabb terekről</vt:lpstr>
      <vt:lpstr>Facilitátori segédlet</vt:lpstr>
      <vt:lpstr>PowerPoint-esitys</vt:lpstr>
      <vt:lpstr>PowerPoint-esitys</vt:lpstr>
      <vt:lpstr>PowerPoint-esitys</vt:lpstr>
      <vt:lpstr>Jógyakorlatok</vt:lpstr>
      <vt:lpstr>Facilitátori segédlet</vt:lpstr>
      <vt:lpstr>PowerPoint-esitys</vt:lpstr>
      <vt:lpstr>PowerPoint-esitys</vt:lpstr>
      <vt:lpstr>PowerPoint-esitys</vt:lpstr>
      <vt:lpstr>Facilitátori segédlet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Workshop</vt:lpstr>
      <vt:lpstr>Tools produced by the project partners</vt:lpstr>
      <vt:lpstr>Facilitálási utasítások</vt:lpstr>
      <vt:lpstr>PowerPoint-esitys</vt:lpstr>
      <vt:lpstr>PowerPoint-esitys</vt:lpstr>
      <vt:lpstr>Szómagyarázatok</vt:lpstr>
      <vt:lpstr>Facilitálási utasítások</vt:lpstr>
      <vt:lpstr>Igazságosság (Equity)</vt:lpstr>
      <vt:lpstr>Sokszínűség (Diversity)</vt:lpstr>
      <vt:lpstr>Interszekcionalitás (Intersectionality)</vt:lpstr>
      <vt:lpstr>LMBTQI+ (LGBTIQ+)</vt:lpstr>
      <vt:lpstr>Többalapú megkülönböztetés  (Multi-based discrimination)</vt:lpstr>
      <vt:lpstr>Fizikai elérhetőség (Physical accessibility)</vt:lpstr>
      <vt:lpstr>Előítélet (Prejudice)</vt:lpstr>
      <vt:lpstr>Rasszizmus (Racism)</vt:lpstr>
      <vt:lpstr>A projekt összes anyaga az alábbi linken található: https://nuortenakatemia.fi/en/incon-projectresults/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Viviana Muranen</cp:lastModifiedBy>
  <cp:revision>1</cp:revision>
  <dcterms:created xsi:type="dcterms:W3CDTF">2023-04-15T12:19:09Z</dcterms:created>
  <dcterms:modified xsi:type="dcterms:W3CDTF">2024-02-13T08:35:30Z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0x01010086B84576EBF6A84384872AD0432F3AAD</vt:lpwstr>
  </property>
  <property fmtid="{D5CDD505-2E9C-101B-9397-08002B2CF9AE}" pid="3" name="MediaServiceImageTags">
    <vt:lpwstr/>
  </property>
</Properties>
</file>